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80" r:id="rId2"/>
    <p:sldId id="290" r:id="rId3"/>
    <p:sldId id="291" r:id="rId4"/>
    <p:sldId id="318" r:id="rId5"/>
    <p:sldId id="328" r:id="rId6"/>
    <p:sldId id="313" r:id="rId7"/>
    <p:sldId id="329" r:id="rId8"/>
    <p:sldId id="327" r:id="rId9"/>
    <p:sldId id="330" r:id="rId10"/>
    <p:sldId id="332" r:id="rId11"/>
    <p:sldId id="333" r:id="rId12"/>
    <p:sldId id="331" r:id="rId13"/>
    <p:sldId id="334" r:id="rId14"/>
    <p:sldId id="335" r:id="rId15"/>
    <p:sldId id="337" r:id="rId16"/>
    <p:sldId id="326" r:id="rId17"/>
    <p:sldId id="338" r:id="rId18"/>
    <p:sldId id="339" r:id="rId19"/>
    <p:sldId id="340" r:id="rId20"/>
    <p:sldId id="341" r:id="rId21"/>
    <p:sldId id="342" r:id="rId22"/>
    <p:sldId id="343" r:id="rId23"/>
    <p:sldId id="292" r:id="rId24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120" userDrawn="1">
          <p15:clr>
            <a:srgbClr val="A4A3A4"/>
          </p15:clr>
        </p15:guide>
        <p15:guide id="3" pos="330" userDrawn="1">
          <p15:clr>
            <a:srgbClr val="A4A3A4"/>
          </p15:clr>
        </p15:guide>
        <p15:guide id="4" pos="5819" userDrawn="1">
          <p15:clr>
            <a:srgbClr val="A4A3A4"/>
          </p15:clr>
        </p15:guide>
        <p15:guide id="5" orient="horz" pos="3952" userDrawn="1">
          <p15:clr>
            <a:srgbClr val="A4A3A4"/>
          </p15:clr>
        </p15:guide>
        <p15:guide id="6" orient="horz" pos="91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373A4F"/>
    <a:srgbClr val="3E3D43"/>
    <a:srgbClr val="EB5175"/>
    <a:srgbClr val="FFE62D"/>
    <a:srgbClr val="8BAC00"/>
    <a:srgbClr val="698200"/>
    <a:srgbClr val="F4F1E8"/>
    <a:srgbClr val="FAF9F5"/>
    <a:srgbClr val="A4A3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151" autoAdjust="0"/>
  </p:normalViewPr>
  <p:slideViewPr>
    <p:cSldViewPr snapToGrid="0" showGuides="1">
      <p:cViewPr varScale="1">
        <p:scale>
          <a:sx n="109" d="100"/>
          <a:sy n="109" d="100"/>
        </p:scale>
        <p:origin x="720" y="96"/>
      </p:cViewPr>
      <p:guideLst>
        <p:guide pos="3120"/>
        <p:guide pos="330"/>
        <p:guide pos="5819"/>
        <p:guide orient="horz" pos="3952"/>
        <p:guide orient="horz" pos="913"/>
      </p:guideLst>
    </p:cSldViewPr>
  </p:slideViewPr>
  <p:outlineViewPr>
    <p:cViewPr>
      <p:scale>
        <a:sx n="66" d="100"/>
        <a:sy n="66" d="100"/>
      </p:scale>
      <p:origin x="0" y="-2334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313334-BE33-4773-83A2-4A2B70D2E755}" type="doc">
      <dgm:prSet loTypeId="urn:microsoft.com/office/officeart/2005/8/layout/vList3" loCatId="picture" qsTypeId="urn:microsoft.com/office/officeart/2005/8/quickstyle/simple2" qsCatId="simple" csTypeId="urn:microsoft.com/office/officeart/2005/8/colors/accent0_1" csCatId="mainScheme" phldr="1"/>
      <dgm:spPr/>
    </dgm:pt>
    <dgm:pt modelId="{3ECF3D87-4C9E-4E37-8BD2-4436C7BC34AA}">
      <dgm:prSet phldrT="[텍스트]"/>
      <dgm:spPr/>
      <dgm:t>
        <a:bodyPr/>
        <a:lstStyle/>
        <a:p>
          <a:pPr latinLnBrk="1"/>
          <a:r>
            <a:rPr lang="en-US" altLang="ko-KR" dirty="0"/>
            <a:t>- </a:t>
          </a:r>
          <a:r>
            <a:rPr lang="ko-KR" altLang="en-US" dirty="0"/>
            <a:t>시뮬레이션 기반</a:t>
          </a:r>
          <a:endParaRPr lang="en-US" altLang="ko-KR" dirty="0"/>
        </a:p>
        <a:p>
          <a:pPr latinLnBrk="1"/>
          <a:r>
            <a:rPr lang="en-US" altLang="ko-KR" dirty="0"/>
            <a:t>- </a:t>
          </a:r>
          <a:r>
            <a:rPr lang="ko-KR" altLang="en-US" dirty="0"/>
            <a:t>오픈 월드</a:t>
          </a:r>
        </a:p>
      </dgm:t>
    </dgm:pt>
    <dgm:pt modelId="{7DEAB8E9-03D4-43A5-84A9-B72C2BD4A7B6}" type="parTrans" cxnId="{32E0DB67-8102-4608-94DF-089DE83175E0}">
      <dgm:prSet/>
      <dgm:spPr/>
      <dgm:t>
        <a:bodyPr/>
        <a:lstStyle/>
        <a:p>
          <a:pPr latinLnBrk="1"/>
          <a:endParaRPr lang="ko-KR" altLang="en-US"/>
        </a:p>
      </dgm:t>
    </dgm:pt>
    <dgm:pt modelId="{F178843B-30AE-4903-BE25-200E6383482D}" type="sibTrans" cxnId="{32E0DB67-8102-4608-94DF-089DE83175E0}">
      <dgm:prSet/>
      <dgm:spPr/>
      <dgm:t>
        <a:bodyPr/>
        <a:lstStyle/>
        <a:p>
          <a:pPr latinLnBrk="1"/>
          <a:endParaRPr lang="ko-KR" altLang="en-US"/>
        </a:p>
      </dgm:t>
    </dgm:pt>
    <dgm:pt modelId="{889FF2BE-0561-4B39-9908-0C51927B7DB1}">
      <dgm:prSet phldrT="[텍스트]"/>
      <dgm:spPr/>
      <dgm:t>
        <a:bodyPr/>
        <a:lstStyle/>
        <a:p>
          <a:pPr latinLnBrk="1"/>
          <a:r>
            <a:rPr lang="en-US" altLang="ko-KR" dirty="0"/>
            <a:t>- 3D</a:t>
          </a:r>
          <a:r>
            <a:rPr lang="ko-KR" altLang="en-US" dirty="0"/>
            <a:t>계의 픽셀 아트인 </a:t>
          </a:r>
          <a:r>
            <a:rPr lang="ko-KR" altLang="en-US" dirty="0" err="1"/>
            <a:t>복셀</a:t>
          </a:r>
          <a:r>
            <a:rPr lang="ko-KR" altLang="en-US" dirty="0"/>
            <a:t> 활용</a:t>
          </a:r>
          <a:endParaRPr lang="en-US" altLang="ko-KR" dirty="0"/>
        </a:p>
        <a:p>
          <a:pPr latinLnBrk="1"/>
          <a:r>
            <a:rPr lang="en-US" altLang="ko-KR" dirty="0"/>
            <a:t>- </a:t>
          </a:r>
          <a:r>
            <a:rPr lang="ko-KR" altLang="en-US" dirty="0"/>
            <a:t>생각보다 쉬운 난이도</a:t>
          </a:r>
        </a:p>
      </dgm:t>
    </dgm:pt>
    <dgm:pt modelId="{9C24A6E7-67C1-4633-A3DF-1A6516EA5137}" type="parTrans" cxnId="{7724A278-4281-4184-8876-93A0156821CE}">
      <dgm:prSet/>
      <dgm:spPr/>
      <dgm:t>
        <a:bodyPr/>
        <a:lstStyle/>
        <a:p>
          <a:pPr latinLnBrk="1"/>
          <a:endParaRPr lang="ko-KR" altLang="en-US"/>
        </a:p>
      </dgm:t>
    </dgm:pt>
    <dgm:pt modelId="{960CD6C9-28D3-4541-9AD6-10820F33A6F5}" type="sibTrans" cxnId="{7724A278-4281-4184-8876-93A0156821CE}">
      <dgm:prSet/>
      <dgm:spPr/>
      <dgm:t>
        <a:bodyPr/>
        <a:lstStyle/>
        <a:p>
          <a:pPr latinLnBrk="1"/>
          <a:endParaRPr lang="ko-KR" altLang="en-US"/>
        </a:p>
      </dgm:t>
    </dgm:pt>
    <dgm:pt modelId="{788D5894-B85E-4EB5-B366-997427352524}">
      <dgm:prSet phldrT="[텍스트]"/>
      <dgm:spPr/>
      <dgm:t>
        <a:bodyPr/>
        <a:lstStyle/>
        <a:p>
          <a:pPr latinLnBrk="1"/>
          <a:r>
            <a:rPr lang="en-US" altLang="ko-KR" dirty="0"/>
            <a:t>- </a:t>
          </a:r>
          <a:r>
            <a:rPr lang="ko-KR" altLang="en-US" dirty="0" err="1"/>
            <a:t>스마게</a:t>
          </a:r>
          <a:r>
            <a:rPr lang="ko-KR" altLang="en-US" dirty="0"/>
            <a:t> 멤버십 준비 경험을 통해 본 가능성</a:t>
          </a:r>
        </a:p>
      </dgm:t>
    </dgm:pt>
    <dgm:pt modelId="{1E7A9A3F-2FDA-4257-B4CB-D34680D210CE}" type="parTrans" cxnId="{C1E25C62-A015-4908-B935-D51492C14C00}">
      <dgm:prSet/>
      <dgm:spPr/>
      <dgm:t>
        <a:bodyPr/>
        <a:lstStyle/>
        <a:p>
          <a:pPr latinLnBrk="1"/>
          <a:endParaRPr lang="ko-KR" altLang="en-US"/>
        </a:p>
      </dgm:t>
    </dgm:pt>
    <dgm:pt modelId="{7D6A4CBC-CD17-4F92-AD87-DCE8B42D9A59}" type="sibTrans" cxnId="{C1E25C62-A015-4908-B935-D51492C14C00}">
      <dgm:prSet/>
      <dgm:spPr/>
      <dgm:t>
        <a:bodyPr/>
        <a:lstStyle/>
        <a:p>
          <a:pPr latinLnBrk="1"/>
          <a:endParaRPr lang="ko-KR" altLang="en-US"/>
        </a:p>
      </dgm:t>
    </dgm:pt>
    <dgm:pt modelId="{CF2912A2-A8F0-4764-878C-FF688AA81CF8}" type="pres">
      <dgm:prSet presAssocID="{75313334-BE33-4773-83A2-4A2B70D2E755}" presName="linearFlow" presStyleCnt="0">
        <dgm:presLayoutVars>
          <dgm:dir/>
          <dgm:resizeHandles val="exact"/>
        </dgm:presLayoutVars>
      </dgm:prSet>
      <dgm:spPr/>
    </dgm:pt>
    <dgm:pt modelId="{EBB8279E-4ADA-43D7-B681-58166B3A325E}" type="pres">
      <dgm:prSet presAssocID="{3ECF3D87-4C9E-4E37-8BD2-4436C7BC34AA}" presName="composite" presStyleCnt="0"/>
      <dgm:spPr/>
    </dgm:pt>
    <dgm:pt modelId="{58DA0177-9E4F-4CEE-A677-DFB9938E5D42}" type="pres">
      <dgm:prSet presAssocID="{3ECF3D87-4C9E-4E37-8BD2-4436C7BC34AA}" presName="imgShp" presStyleLbl="fgImgPlace1" presStyleIdx="0" presStyleCnt="3"/>
      <dgm:spPr>
        <a:solidFill>
          <a:schemeClr val="tx1">
            <a:lumMod val="65000"/>
            <a:lumOff val="35000"/>
          </a:schemeClr>
        </a:solidFill>
      </dgm:spPr>
    </dgm:pt>
    <dgm:pt modelId="{85CAA007-7416-4C7E-8984-58C686287116}" type="pres">
      <dgm:prSet presAssocID="{3ECF3D87-4C9E-4E37-8BD2-4436C7BC34AA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D135890-DA1D-4176-82A4-A893B27853FE}" type="pres">
      <dgm:prSet presAssocID="{F178843B-30AE-4903-BE25-200E6383482D}" presName="spacing" presStyleCnt="0"/>
      <dgm:spPr/>
    </dgm:pt>
    <dgm:pt modelId="{A3A26134-B34C-4600-AC40-36CDEA7D538D}" type="pres">
      <dgm:prSet presAssocID="{889FF2BE-0561-4B39-9908-0C51927B7DB1}" presName="composite" presStyleCnt="0"/>
      <dgm:spPr/>
    </dgm:pt>
    <dgm:pt modelId="{4B3E2D17-BAF4-4204-9276-D32CD1F46395}" type="pres">
      <dgm:prSet presAssocID="{889FF2BE-0561-4B39-9908-0C51927B7DB1}" presName="imgShp" presStyleLbl="fgImgPlace1" presStyleIdx="1" presStyleCnt="3"/>
      <dgm:spPr>
        <a:solidFill>
          <a:schemeClr val="tx1">
            <a:lumMod val="65000"/>
            <a:lumOff val="35000"/>
          </a:schemeClr>
        </a:solidFill>
      </dgm:spPr>
    </dgm:pt>
    <dgm:pt modelId="{3333B65B-98C6-4B36-BDCD-301613AB2957}" type="pres">
      <dgm:prSet presAssocID="{889FF2BE-0561-4B39-9908-0C51927B7DB1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77F7B65-9BD1-473B-A643-2BE1107DCFAF}" type="pres">
      <dgm:prSet presAssocID="{960CD6C9-28D3-4541-9AD6-10820F33A6F5}" presName="spacing" presStyleCnt="0"/>
      <dgm:spPr/>
    </dgm:pt>
    <dgm:pt modelId="{305E0146-7FFA-4DE4-8F98-0D0F95D67095}" type="pres">
      <dgm:prSet presAssocID="{788D5894-B85E-4EB5-B366-997427352524}" presName="composite" presStyleCnt="0"/>
      <dgm:spPr/>
    </dgm:pt>
    <dgm:pt modelId="{8C76DB72-E8F8-4322-BFA1-B93ACDDA43BE}" type="pres">
      <dgm:prSet presAssocID="{788D5894-B85E-4EB5-B366-997427352524}" presName="imgShp" presStyleLbl="fgImgPlace1" presStyleIdx="2" presStyleCnt="3"/>
      <dgm:spPr>
        <a:solidFill>
          <a:schemeClr val="tx1">
            <a:lumMod val="65000"/>
            <a:lumOff val="35000"/>
          </a:schemeClr>
        </a:solidFill>
      </dgm:spPr>
    </dgm:pt>
    <dgm:pt modelId="{8F0D3EB7-37F0-4ABE-AB6B-F3552732CE17}" type="pres">
      <dgm:prSet presAssocID="{788D5894-B85E-4EB5-B366-997427352524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B74A87E-285A-4007-8297-845BB046DCC5}" type="presOf" srcId="{3ECF3D87-4C9E-4E37-8BD2-4436C7BC34AA}" destId="{85CAA007-7416-4C7E-8984-58C686287116}" srcOrd="0" destOrd="0" presId="urn:microsoft.com/office/officeart/2005/8/layout/vList3"/>
    <dgm:cxn modelId="{7724A278-4281-4184-8876-93A0156821CE}" srcId="{75313334-BE33-4773-83A2-4A2B70D2E755}" destId="{889FF2BE-0561-4B39-9908-0C51927B7DB1}" srcOrd="1" destOrd="0" parTransId="{9C24A6E7-67C1-4633-A3DF-1A6516EA5137}" sibTransId="{960CD6C9-28D3-4541-9AD6-10820F33A6F5}"/>
    <dgm:cxn modelId="{32E0DB67-8102-4608-94DF-089DE83175E0}" srcId="{75313334-BE33-4773-83A2-4A2B70D2E755}" destId="{3ECF3D87-4C9E-4E37-8BD2-4436C7BC34AA}" srcOrd="0" destOrd="0" parTransId="{7DEAB8E9-03D4-43A5-84A9-B72C2BD4A7B6}" sibTransId="{F178843B-30AE-4903-BE25-200E6383482D}"/>
    <dgm:cxn modelId="{C199F2EB-9AE8-4ED8-A90C-3EB1B236DFAE}" type="presOf" srcId="{75313334-BE33-4773-83A2-4A2B70D2E755}" destId="{CF2912A2-A8F0-4764-878C-FF688AA81CF8}" srcOrd="0" destOrd="0" presId="urn:microsoft.com/office/officeart/2005/8/layout/vList3"/>
    <dgm:cxn modelId="{C1E25C62-A015-4908-B935-D51492C14C00}" srcId="{75313334-BE33-4773-83A2-4A2B70D2E755}" destId="{788D5894-B85E-4EB5-B366-997427352524}" srcOrd="2" destOrd="0" parTransId="{1E7A9A3F-2FDA-4257-B4CB-D34680D210CE}" sibTransId="{7D6A4CBC-CD17-4F92-AD87-DCE8B42D9A59}"/>
    <dgm:cxn modelId="{AEAAF5D0-A50D-4B2D-A4F9-0CB03EE05183}" type="presOf" srcId="{788D5894-B85E-4EB5-B366-997427352524}" destId="{8F0D3EB7-37F0-4ABE-AB6B-F3552732CE17}" srcOrd="0" destOrd="0" presId="urn:microsoft.com/office/officeart/2005/8/layout/vList3"/>
    <dgm:cxn modelId="{1E497F97-A1EB-4009-BB96-5BAA46122FFD}" type="presOf" srcId="{889FF2BE-0561-4B39-9908-0C51927B7DB1}" destId="{3333B65B-98C6-4B36-BDCD-301613AB2957}" srcOrd="0" destOrd="0" presId="urn:microsoft.com/office/officeart/2005/8/layout/vList3"/>
    <dgm:cxn modelId="{685D8053-E57A-4074-9B7F-B1BE1435F1DC}" type="presParOf" srcId="{CF2912A2-A8F0-4764-878C-FF688AA81CF8}" destId="{EBB8279E-4ADA-43D7-B681-58166B3A325E}" srcOrd="0" destOrd="0" presId="urn:microsoft.com/office/officeart/2005/8/layout/vList3"/>
    <dgm:cxn modelId="{F2C101D6-7E10-4E7F-B858-BF93CF001C3F}" type="presParOf" srcId="{EBB8279E-4ADA-43D7-B681-58166B3A325E}" destId="{58DA0177-9E4F-4CEE-A677-DFB9938E5D42}" srcOrd="0" destOrd="0" presId="urn:microsoft.com/office/officeart/2005/8/layout/vList3"/>
    <dgm:cxn modelId="{1A728502-AD84-421D-9E48-2B9AF2E1D22E}" type="presParOf" srcId="{EBB8279E-4ADA-43D7-B681-58166B3A325E}" destId="{85CAA007-7416-4C7E-8984-58C686287116}" srcOrd="1" destOrd="0" presId="urn:microsoft.com/office/officeart/2005/8/layout/vList3"/>
    <dgm:cxn modelId="{D61AF4DB-BE02-4AB5-BB3D-5CF61B859377}" type="presParOf" srcId="{CF2912A2-A8F0-4764-878C-FF688AA81CF8}" destId="{2D135890-DA1D-4176-82A4-A893B27853FE}" srcOrd="1" destOrd="0" presId="urn:microsoft.com/office/officeart/2005/8/layout/vList3"/>
    <dgm:cxn modelId="{06CFC23B-45DB-48CF-8F3C-F4F942C294B0}" type="presParOf" srcId="{CF2912A2-A8F0-4764-878C-FF688AA81CF8}" destId="{A3A26134-B34C-4600-AC40-36CDEA7D538D}" srcOrd="2" destOrd="0" presId="urn:microsoft.com/office/officeart/2005/8/layout/vList3"/>
    <dgm:cxn modelId="{DEC87C1E-88BB-4FE7-9766-570E916DA03C}" type="presParOf" srcId="{A3A26134-B34C-4600-AC40-36CDEA7D538D}" destId="{4B3E2D17-BAF4-4204-9276-D32CD1F46395}" srcOrd="0" destOrd="0" presId="urn:microsoft.com/office/officeart/2005/8/layout/vList3"/>
    <dgm:cxn modelId="{9746EE4A-75F2-4832-9C9C-B392E0AEDB4C}" type="presParOf" srcId="{A3A26134-B34C-4600-AC40-36CDEA7D538D}" destId="{3333B65B-98C6-4B36-BDCD-301613AB2957}" srcOrd="1" destOrd="0" presId="urn:microsoft.com/office/officeart/2005/8/layout/vList3"/>
    <dgm:cxn modelId="{C485E611-7A23-4534-A829-FFB0739F3513}" type="presParOf" srcId="{CF2912A2-A8F0-4764-878C-FF688AA81CF8}" destId="{877F7B65-9BD1-473B-A643-2BE1107DCFAF}" srcOrd="3" destOrd="0" presId="urn:microsoft.com/office/officeart/2005/8/layout/vList3"/>
    <dgm:cxn modelId="{2E5B5670-C32C-4F7B-BC72-10DF14B2E2C0}" type="presParOf" srcId="{CF2912A2-A8F0-4764-878C-FF688AA81CF8}" destId="{305E0146-7FFA-4DE4-8F98-0D0F95D67095}" srcOrd="4" destOrd="0" presId="urn:microsoft.com/office/officeart/2005/8/layout/vList3"/>
    <dgm:cxn modelId="{3EED7C89-1ACA-400B-8490-4360BC7C7628}" type="presParOf" srcId="{305E0146-7FFA-4DE4-8F98-0D0F95D67095}" destId="{8C76DB72-E8F8-4322-BFA1-B93ACDDA43BE}" srcOrd="0" destOrd="0" presId="urn:microsoft.com/office/officeart/2005/8/layout/vList3"/>
    <dgm:cxn modelId="{BC2D5612-2A82-4A7C-8BAC-AFD5014C719D}" type="presParOf" srcId="{305E0146-7FFA-4DE4-8F98-0D0F95D67095}" destId="{8F0D3EB7-37F0-4ABE-AB6B-F3552732CE1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313334-BE33-4773-83A2-4A2B70D2E755}" type="doc">
      <dgm:prSet loTypeId="urn:microsoft.com/office/officeart/2005/8/layout/vList3" loCatId="picture" qsTypeId="urn:microsoft.com/office/officeart/2005/8/quickstyle/simple2" qsCatId="simple" csTypeId="urn:microsoft.com/office/officeart/2005/8/colors/accent0_1" csCatId="mainScheme" phldr="1"/>
      <dgm:spPr/>
    </dgm:pt>
    <dgm:pt modelId="{3ECF3D87-4C9E-4E37-8BD2-4436C7BC34AA}">
      <dgm:prSet phldrT="[텍스트]"/>
      <dgm:spPr/>
      <dgm:t>
        <a:bodyPr/>
        <a:lstStyle/>
        <a:p>
          <a:pPr latinLnBrk="1"/>
          <a:r>
            <a:rPr lang="en-US" altLang="ko-KR" dirty="0"/>
            <a:t>- </a:t>
          </a:r>
          <a:r>
            <a:rPr lang="ko-KR" altLang="en-US" dirty="0" smtClean="0"/>
            <a:t>농작</a:t>
          </a:r>
          <a:r>
            <a:rPr lang="en-US" altLang="ko-KR" dirty="0" smtClean="0"/>
            <a:t>/</a:t>
          </a:r>
          <a:r>
            <a:rPr lang="ko-KR" altLang="en-US" dirty="0" smtClean="0"/>
            <a:t>축산물 등의 재료</a:t>
          </a:r>
          <a:endParaRPr lang="en-US" altLang="ko-KR" dirty="0"/>
        </a:p>
        <a:p>
          <a:pPr latinLnBrk="1"/>
          <a:r>
            <a:rPr lang="en-US" altLang="ko-KR" dirty="0"/>
            <a:t>- </a:t>
          </a:r>
          <a:r>
            <a:rPr lang="ko-KR" altLang="en-US" dirty="0" smtClean="0"/>
            <a:t>배합에 따라 다른 유통 기한 및 효과</a:t>
          </a:r>
          <a:endParaRPr lang="ko-KR" altLang="en-US" dirty="0"/>
        </a:p>
      </dgm:t>
    </dgm:pt>
    <dgm:pt modelId="{7DEAB8E9-03D4-43A5-84A9-B72C2BD4A7B6}" type="parTrans" cxnId="{32E0DB67-8102-4608-94DF-089DE83175E0}">
      <dgm:prSet/>
      <dgm:spPr/>
      <dgm:t>
        <a:bodyPr/>
        <a:lstStyle/>
        <a:p>
          <a:pPr latinLnBrk="1"/>
          <a:endParaRPr lang="ko-KR" altLang="en-US"/>
        </a:p>
      </dgm:t>
    </dgm:pt>
    <dgm:pt modelId="{F178843B-30AE-4903-BE25-200E6383482D}" type="sibTrans" cxnId="{32E0DB67-8102-4608-94DF-089DE83175E0}">
      <dgm:prSet/>
      <dgm:spPr/>
      <dgm:t>
        <a:bodyPr/>
        <a:lstStyle/>
        <a:p>
          <a:pPr latinLnBrk="1"/>
          <a:endParaRPr lang="ko-KR" altLang="en-US"/>
        </a:p>
      </dgm:t>
    </dgm:pt>
    <dgm:pt modelId="{889FF2BE-0561-4B39-9908-0C51927B7DB1}">
      <dgm:prSet phldrT="[텍스트]"/>
      <dgm:spPr/>
      <dgm:t>
        <a:bodyPr/>
        <a:lstStyle/>
        <a:p>
          <a:pPr latinLnBrk="1"/>
          <a:r>
            <a:rPr lang="en-US" altLang="ko-KR" dirty="0"/>
            <a:t>- </a:t>
          </a:r>
          <a:r>
            <a:rPr lang="ko-KR" altLang="en-US" dirty="0" smtClean="0"/>
            <a:t>플레이어</a:t>
          </a:r>
          <a:r>
            <a:rPr lang="en-US" altLang="ko-KR" dirty="0" smtClean="0"/>
            <a:t>, </a:t>
          </a:r>
          <a:r>
            <a:rPr lang="ko-KR" altLang="en-US" dirty="0" smtClean="0"/>
            <a:t>고양이의 장비 아이템</a:t>
          </a:r>
          <a:endParaRPr lang="en-US" altLang="ko-KR" dirty="0"/>
        </a:p>
        <a:p>
          <a:pPr latinLnBrk="1"/>
          <a:r>
            <a:rPr lang="en-US" altLang="ko-KR" dirty="0"/>
            <a:t>- </a:t>
          </a:r>
          <a:r>
            <a:rPr lang="ko-KR" altLang="en-US" dirty="0" smtClean="0"/>
            <a:t>전투에 도움</a:t>
          </a:r>
          <a:endParaRPr lang="ko-KR" altLang="en-US" dirty="0"/>
        </a:p>
      </dgm:t>
    </dgm:pt>
    <dgm:pt modelId="{9C24A6E7-67C1-4633-A3DF-1A6516EA5137}" type="parTrans" cxnId="{7724A278-4281-4184-8876-93A0156821CE}">
      <dgm:prSet/>
      <dgm:spPr/>
      <dgm:t>
        <a:bodyPr/>
        <a:lstStyle/>
        <a:p>
          <a:pPr latinLnBrk="1"/>
          <a:endParaRPr lang="ko-KR" altLang="en-US"/>
        </a:p>
      </dgm:t>
    </dgm:pt>
    <dgm:pt modelId="{960CD6C9-28D3-4541-9AD6-10820F33A6F5}" type="sibTrans" cxnId="{7724A278-4281-4184-8876-93A0156821CE}">
      <dgm:prSet/>
      <dgm:spPr/>
      <dgm:t>
        <a:bodyPr/>
        <a:lstStyle/>
        <a:p>
          <a:pPr latinLnBrk="1"/>
          <a:endParaRPr lang="ko-KR" altLang="en-US"/>
        </a:p>
      </dgm:t>
    </dgm:pt>
    <dgm:pt modelId="{788D5894-B85E-4EB5-B366-997427352524}">
      <dgm:prSet phldrT="[텍스트]"/>
      <dgm:spPr/>
      <dgm:t>
        <a:bodyPr/>
        <a:lstStyle/>
        <a:p>
          <a:pPr latinLnBrk="1"/>
          <a:r>
            <a:rPr lang="en-US" altLang="ko-KR" dirty="0"/>
            <a:t>- </a:t>
          </a:r>
          <a:r>
            <a:rPr lang="ko-KR" altLang="en-US" dirty="0" smtClean="0"/>
            <a:t>친밀도 상승에 도움</a:t>
          </a:r>
          <a:endParaRPr lang="ko-KR" altLang="en-US" dirty="0"/>
        </a:p>
      </dgm:t>
    </dgm:pt>
    <dgm:pt modelId="{1E7A9A3F-2FDA-4257-B4CB-D34680D210CE}" type="parTrans" cxnId="{C1E25C62-A015-4908-B935-D51492C14C00}">
      <dgm:prSet/>
      <dgm:spPr/>
      <dgm:t>
        <a:bodyPr/>
        <a:lstStyle/>
        <a:p>
          <a:pPr latinLnBrk="1"/>
          <a:endParaRPr lang="ko-KR" altLang="en-US"/>
        </a:p>
      </dgm:t>
    </dgm:pt>
    <dgm:pt modelId="{7D6A4CBC-CD17-4F92-AD87-DCE8B42D9A59}" type="sibTrans" cxnId="{C1E25C62-A015-4908-B935-D51492C14C00}">
      <dgm:prSet/>
      <dgm:spPr/>
      <dgm:t>
        <a:bodyPr/>
        <a:lstStyle/>
        <a:p>
          <a:pPr latinLnBrk="1"/>
          <a:endParaRPr lang="ko-KR" altLang="en-US"/>
        </a:p>
      </dgm:t>
    </dgm:pt>
    <dgm:pt modelId="{CF2912A2-A8F0-4764-878C-FF688AA81CF8}" type="pres">
      <dgm:prSet presAssocID="{75313334-BE33-4773-83A2-4A2B70D2E755}" presName="linearFlow" presStyleCnt="0">
        <dgm:presLayoutVars>
          <dgm:dir/>
          <dgm:resizeHandles val="exact"/>
        </dgm:presLayoutVars>
      </dgm:prSet>
      <dgm:spPr/>
    </dgm:pt>
    <dgm:pt modelId="{EBB8279E-4ADA-43D7-B681-58166B3A325E}" type="pres">
      <dgm:prSet presAssocID="{3ECF3D87-4C9E-4E37-8BD2-4436C7BC34AA}" presName="composite" presStyleCnt="0"/>
      <dgm:spPr/>
    </dgm:pt>
    <dgm:pt modelId="{58DA0177-9E4F-4CEE-A677-DFB9938E5D42}" type="pres">
      <dgm:prSet presAssocID="{3ECF3D87-4C9E-4E37-8BD2-4436C7BC34AA}" presName="imgShp" presStyleLbl="fgImgPlace1" presStyleIdx="0" presStyleCnt="3"/>
      <dgm:spPr>
        <a:solidFill>
          <a:schemeClr val="tx1">
            <a:lumMod val="65000"/>
            <a:lumOff val="35000"/>
          </a:schemeClr>
        </a:solidFill>
      </dgm:spPr>
    </dgm:pt>
    <dgm:pt modelId="{85CAA007-7416-4C7E-8984-58C686287116}" type="pres">
      <dgm:prSet presAssocID="{3ECF3D87-4C9E-4E37-8BD2-4436C7BC34AA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D135890-DA1D-4176-82A4-A893B27853FE}" type="pres">
      <dgm:prSet presAssocID="{F178843B-30AE-4903-BE25-200E6383482D}" presName="spacing" presStyleCnt="0"/>
      <dgm:spPr/>
    </dgm:pt>
    <dgm:pt modelId="{A3A26134-B34C-4600-AC40-36CDEA7D538D}" type="pres">
      <dgm:prSet presAssocID="{889FF2BE-0561-4B39-9908-0C51927B7DB1}" presName="composite" presStyleCnt="0"/>
      <dgm:spPr/>
    </dgm:pt>
    <dgm:pt modelId="{4B3E2D17-BAF4-4204-9276-D32CD1F46395}" type="pres">
      <dgm:prSet presAssocID="{889FF2BE-0561-4B39-9908-0C51927B7DB1}" presName="imgShp" presStyleLbl="fgImgPlace1" presStyleIdx="1" presStyleCnt="3"/>
      <dgm:spPr>
        <a:solidFill>
          <a:schemeClr val="tx1">
            <a:lumMod val="65000"/>
            <a:lumOff val="35000"/>
          </a:schemeClr>
        </a:solidFill>
      </dgm:spPr>
    </dgm:pt>
    <dgm:pt modelId="{3333B65B-98C6-4B36-BDCD-301613AB2957}" type="pres">
      <dgm:prSet presAssocID="{889FF2BE-0561-4B39-9908-0C51927B7DB1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77F7B65-9BD1-473B-A643-2BE1107DCFAF}" type="pres">
      <dgm:prSet presAssocID="{960CD6C9-28D3-4541-9AD6-10820F33A6F5}" presName="spacing" presStyleCnt="0"/>
      <dgm:spPr/>
    </dgm:pt>
    <dgm:pt modelId="{305E0146-7FFA-4DE4-8F98-0D0F95D67095}" type="pres">
      <dgm:prSet presAssocID="{788D5894-B85E-4EB5-B366-997427352524}" presName="composite" presStyleCnt="0"/>
      <dgm:spPr/>
    </dgm:pt>
    <dgm:pt modelId="{8C76DB72-E8F8-4322-BFA1-B93ACDDA43BE}" type="pres">
      <dgm:prSet presAssocID="{788D5894-B85E-4EB5-B366-997427352524}" presName="imgShp" presStyleLbl="fgImgPlace1" presStyleIdx="2" presStyleCnt="3"/>
      <dgm:spPr>
        <a:solidFill>
          <a:schemeClr val="tx1">
            <a:lumMod val="65000"/>
            <a:lumOff val="35000"/>
          </a:schemeClr>
        </a:solidFill>
      </dgm:spPr>
    </dgm:pt>
    <dgm:pt modelId="{8F0D3EB7-37F0-4ABE-AB6B-F3552732CE17}" type="pres">
      <dgm:prSet presAssocID="{788D5894-B85E-4EB5-B366-997427352524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B74A87E-285A-4007-8297-845BB046DCC5}" type="presOf" srcId="{3ECF3D87-4C9E-4E37-8BD2-4436C7BC34AA}" destId="{85CAA007-7416-4C7E-8984-58C686287116}" srcOrd="0" destOrd="0" presId="urn:microsoft.com/office/officeart/2005/8/layout/vList3"/>
    <dgm:cxn modelId="{7724A278-4281-4184-8876-93A0156821CE}" srcId="{75313334-BE33-4773-83A2-4A2B70D2E755}" destId="{889FF2BE-0561-4B39-9908-0C51927B7DB1}" srcOrd="1" destOrd="0" parTransId="{9C24A6E7-67C1-4633-A3DF-1A6516EA5137}" sibTransId="{960CD6C9-28D3-4541-9AD6-10820F33A6F5}"/>
    <dgm:cxn modelId="{32E0DB67-8102-4608-94DF-089DE83175E0}" srcId="{75313334-BE33-4773-83A2-4A2B70D2E755}" destId="{3ECF3D87-4C9E-4E37-8BD2-4436C7BC34AA}" srcOrd="0" destOrd="0" parTransId="{7DEAB8E9-03D4-43A5-84A9-B72C2BD4A7B6}" sibTransId="{F178843B-30AE-4903-BE25-200E6383482D}"/>
    <dgm:cxn modelId="{C199F2EB-9AE8-4ED8-A90C-3EB1B236DFAE}" type="presOf" srcId="{75313334-BE33-4773-83A2-4A2B70D2E755}" destId="{CF2912A2-A8F0-4764-878C-FF688AA81CF8}" srcOrd="0" destOrd="0" presId="urn:microsoft.com/office/officeart/2005/8/layout/vList3"/>
    <dgm:cxn modelId="{C1E25C62-A015-4908-B935-D51492C14C00}" srcId="{75313334-BE33-4773-83A2-4A2B70D2E755}" destId="{788D5894-B85E-4EB5-B366-997427352524}" srcOrd="2" destOrd="0" parTransId="{1E7A9A3F-2FDA-4257-B4CB-D34680D210CE}" sibTransId="{7D6A4CBC-CD17-4F92-AD87-DCE8B42D9A59}"/>
    <dgm:cxn modelId="{AEAAF5D0-A50D-4B2D-A4F9-0CB03EE05183}" type="presOf" srcId="{788D5894-B85E-4EB5-B366-997427352524}" destId="{8F0D3EB7-37F0-4ABE-AB6B-F3552732CE17}" srcOrd="0" destOrd="0" presId="urn:microsoft.com/office/officeart/2005/8/layout/vList3"/>
    <dgm:cxn modelId="{1E497F97-A1EB-4009-BB96-5BAA46122FFD}" type="presOf" srcId="{889FF2BE-0561-4B39-9908-0C51927B7DB1}" destId="{3333B65B-98C6-4B36-BDCD-301613AB2957}" srcOrd="0" destOrd="0" presId="urn:microsoft.com/office/officeart/2005/8/layout/vList3"/>
    <dgm:cxn modelId="{685D8053-E57A-4074-9B7F-B1BE1435F1DC}" type="presParOf" srcId="{CF2912A2-A8F0-4764-878C-FF688AA81CF8}" destId="{EBB8279E-4ADA-43D7-B681-58166B3A325E}" srcOrd="0" destOrd="0" presId="urn:microsoft.com/office/officeart/2005/8/layout/vList3"/>
    <dgm:cxn modelId="{F2C101D6-7E10-4E7F-B858-BF93CF001C3F}" type="presParOf" srcId="{EBB8279E-4ADA-43D7-B681-58166B3A325E}" destId="{58DA0177-9E4F-4CEE-A677-DFB9938E5D42}" srcOrd="0" destOrd="0" presId="urn:microsoft.com/office/officeart/2005/8/layout/vList3"/>
    <dgm:cxn modelId="{1A728502-AD84-421D-9E48-2B9AF2E1D22E}" type="presParOf" srcId="{EBB8279E-4ADA-43D7-B681-58166B3A325E}" destId="{85CAA007-7416-4C7E-8984-58C686287116}" srcOrd="1" destOrd="0" presId="urn:microsoft.com/office/officeart/2005/8/layout/vList3"/>
    <dgm:cxn modelId="{D61AF4DB-BE02-4AB5-BB3D-5CF61B859377}" type="presParOf" srcId="{CF2912A2-A8F0-4764-878C-FF688AA81CF8}" destId="{2D135890-DA1D-4176-82A4-A893B27853FE}" srcOrd="1" destOrd="0" presId="urn:microsoft.com/office/officeart/2005/8/layout/vList3"/>
    <dgm:cxn modelId="{06CFC23B-45DB-48CF-8F3C-F4F942C294B0}" type="presParOf" srcId="{CF2912A2-A8F0-4764-878C-FF688AA81CF8}" destId="{A3A26134-B34C-4600-AC40-36CDEA7D538D}" srcOrd="2" destOrd="0" presId="urn:microsoft.com/office/officeart/2005/8/layout/vList3"/>
    <dgm:cxn modelId="{DEC87C1E-88BB-4FE7-9766-570E916DA03C}" type="presParOf" srcId="{A3A26134-B34C-4600-AC40-36CDEA7D538D}" destId="{4B3E2D17-BAF4-4204-9276-D32CD1F46395}" srcOrd="0" destOrd="0" presId="urn:microsoft.com/office/officeart/2005/8/layout/vList3"/>
    <dgm:cxn modelId="{9746EE4A-75F2-4832-9C9C-B392E0AEDB4C}" type="presParOf" srcId="{A3A26134-B34C-4600-AC40-36CDEA7D538D}" destId="{3333B65B-98C6-4B36-BDCD-301613AB2957}" srcOrd="1" destOrd="0" presId="urn:microsoft.com/office/officeart/2005/8/layout/vList3"/>
    <dgm:cxn modelId="{C485E611-7A23-4534-A829-FFB0739F3513}" type="presParOf" srcId="{CF2912A2-A8F0-4764-878C-FF688AA81CF8}" destId="{877F7B65-9BD1-473B-A643-2BE1107DCFAF}" srcOrd="3" destOrd="0" presId="urn:microsoft.com/office/officeart/2005/8/layout/vList3"/>
    <dgm:cxn modelId="{2E5B5670-C32C-4F7B-BC72-10DF14B2E2C0}" type="presParOf" srcId="{CF2912A2-A8F0-4764-878C-FF688AA81CF8}" destId="{305E0146-7FFA-4DE4-8F98-0D0F95D67095}" srcOrd="4" destOrd="0" presId="urn:microsoft.com/office/officeart/2005/8/layout/vList3"/>
    <dgm:cxn modelId="{3EED7C89-1ACA-400B-8490-4360BC7C7628}" type="presParOf" srcId="{305E0146-7FFA-4DE4-8F98-0D0F95D67095}" destId="{8C76DB72-E8F8-4322-BFA1-B93ACDDA43BE}" srcOrd="0" destOrd="0" presId="urn:microsoft.com/office/officeart/2005/8/layout/vList3"/>
    <dgm:cxn modelId="{BC2D5612-2A82-4A7C-8BAC-AFD5014C719D}" type="presParOf" srcId="{305E0146-7FFA-4DE4-8F98-0D0F95D67095}" destId="{8F0D3EB7-37F0-4ABE-AB6B-F3552732CE1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CAA007-7416-4C7E-8984-58C686287116}">
      <dsp:nvSpPr>
        <dsp:cNvPr id="0" name=""/>
        <dsp:cNvSpPr/>
      </dsp:nvSpPr>
      <dsp:spPr>
        <a:xfrm rot="10800000">
          <a:off x="1688348" y="3103"/>
          <a:ext cx="5331160" cy="1382151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490" tIns="91440" rIns="170688" bIns="914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/>
            <a:t>- </a:t>
          </a:r>
          <a:r>
            <a:rPr lang="ko-KR" altLang="en-US" sz="2400" kern="1200" dirty="0"/>
            <a:t>시뮬레이션 기반</a:t>
          </a:r>
          <a:endParaRPr lang="en-US" altLang="ko-KR" sz="2400" kern="1200" dirty="0"/>
        </a:p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/>
            <a:t>- </a:t>
          </a:r>
          <a:r>
            <a:rPr lang="ko-KR" altLang="en-US" sz="2400" kern="1200" dirty="0"/>
            <a:t>오픈 월드</a:t>
          </a:r>
        </a:p>
      </dsp:txBody>
      <dsp:txXfrm rot="10800000">
        <a:off x="2033886" y="3103"/>
        <a:ext cx="4985622" cy="1382151"/>
      </dsp:txXfrm>
    </dsp:sp>
    <dsp:sp modelId="{58DA0177-9E4F-4CEE-A677-DFB9938E5D42}">
      <dsp:nvSpPr>
        <dsp:cNvPr id="0" name=""/>
        <dsp:cNvSpPr/>
      </dsp:nvSpPr>
      <dsp:spPr>
        <a:xfrm>
          <a:off x="997273" y="3103"/>
          <a:ext cx="1382151" cy="1382151"/>
        </a:xfrm>
        <a:prstGeom prst="ellipse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333B65B-98C6-4B36-BDCD-301613AB2957}">
      <dsp:nvSpPr>
        <dsp:cNvPr id="0" name=""/>
        <dsp:cNvSpPr/>
      </dsp:nvSpPr>
      <dsp:spPr>
        <a:xfrm rot="10800000">
          <a:off x="1688348" y="1797836"/>
          <a:ext cx="5331160" cy="1382151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490" tIns="91440" rIns="170688" bIns="914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/>
            <a:t>- 3D</a:t>
          </a:r>
          <a:r>
            <a:rPr lang="ko-KR" altLang="en-US" sz="2400" kern="1200" dirty="0"/>
            <a:t>계의 픽셀 아트인 </a:t>
          </a:r>
          <a:r>
            <a:rPr lang="ko-KR" altLang="en-US" sz="2400" kern="1200" dirty="0" err="1"/>
            <a:t>복셀</a:t>
          </a:r>
          <a:r>
            <a:rPr lang="ko-KR" altLang="en-US" sz="2400" kern="1200" dirty="0"/>
            <a:t> 활용</a:t>
          </a:r>
          <a:endParaRPr lang="en-US" altLang="ko-KR" sz="2400" kern="1200" dirty="0"/>
        </a:p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/>
            <a:t>- </a:t>
          </a:r>
          <a:r>
            <a:rPr lang="ko-KR" altLang="en-US" sz="2400" kern="1200" dirty="0"/>
            <a:t>생각보다 쉬운 난이도</a:t>
          </a:r>
        </a:p>
      </dsp:txBody>
      <dsp:txXfrm rot="10800000">
        <a:off x="2033886" y="1797836"/>
        <a:ext cx="4985622" cy="1382151"/>
      </dsp:txXfrm>
    </dsp:sp>
    <dsp:sp modelId="{4B3E2D17-BAF4-4204-9276-D32CD1F46395}">
      <dsp:nvSpPr>
        <dsp:cNvPr id="0" name=""/>
        <dsp:cNvSpPr/>
      </dsp:nvSpPr>
      <dsp:spPr>
        <a:xfrm>
          <a:off x="997273" y="1797836"/>
          <a:ext cx="1382151" cy="1382151"/>
        </a:xfrm>
        <a:prstGeom prst="ellipse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F0D3EB7-37F0-4ABE-AB6B-F3552732CE17}">
      <dsp:nvSpPr>
        <dsp:cNvPr id="0" name=""/>
        <dsp:cNvSpPr/>
      </dsp:nvSpPr>
      <dsp:spPr>
        <a:xfrm rot="10800000">
          <a:off x="1688348" y="3592570"/>
          <a:ext cx="5331160" cy="1382151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490" tIns="91440" rIns="170688" bIns="914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/>
            <a:t>- </a:t>
          </a:r>
          <a:r>
            <a:rPr lang="ko-KR" altLang="en-US" sz="2400" kern="1200" dirty="0" err="1"/>
            <a:t>스마게</a:t>
          </a:r>
          <a:r>
            <a:rPr lang="ko-KR" altLang="en-US" sz="2400" kern="1200" dirty="0"/>
            <a:t> 멤버십 준비 경험을 통해 본 가능성</a:t>
          </a:r>
        </a:p>
      </dsp:txBody>
      <dsp:txXfrm rot="10800000">
        <a:off x="2033886" y="3592570"/>
        <a:ext cx="4985622" cy="1382151"/>
      </dsp:txXfrm>
    </dsp:sp>
    <dsp:sp modelId="{8C76DB72-E8F8-4322-BFA1-B93ACDDA43BE}">
      <dsp:nvSpPr>
        <dsp:cNvPr id="0" name=""/>
        <dsp:cNvSpPr/>
      </dsp:nvSpPr>
      <dsp:spPr>
        <a:xfrm>
          <a:off x="997273" y="3592570"/>
          <a:ext cx="1382151" cy="1382151"/>
        </a:xfrm>
        <a:prstGeom prst="ellipse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CAA007-7416-4C7E-8984-58C686287116}">
      <dsp:nvSpPr>
        <dsp:cNvPr id="0" name=""/>
        <dsp:cNvSpPr/>
      </dsp:nvSpPr>
      <dsp:spPr>
        <a:xfrm rot="10800000">
          <a:off x="1688348" y="3103"/>
          <a:ext cx="5331160" cy="1382151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490" tIns="76200" rIns="14224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/>
            <a:t>- </a:t>
          </a:r>
          <a:r>
            <a:rPr lang="ko-KR" altLang="en-US" sz="2000" kern="1200" dirty="0" smtClean="0"/>
            <a:t>농작</a:t>
          </a:r>
          <a:r>
            <a:rPr lang="en-US" altLang="ko-KR" sz="2000" kern="1200" dirty="0" smtClean="0"/>
            <a:t>/</a:t>
          </a:r>
          <a:r>
            <a:rPr lang="ko-KR" altLang="en-US" sz="2000" kern="1200" dirty="0" smtClean="0"/>
            <a:t>축산물 등의 재료</a:t>
          </a:r>
          <a:endParaRPr lang="en-US" altLang="ko-KR" sz="2000" kern="1200" dirty="0"/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/>
            <a:t>- </a:t>
          </a:r>
          <a:r>
            <a:rPr lang="ko-KR" altLang="en-US" sz="2000" kern="1200" dirty="0" smtClean="0"/>
            <a:t>배합에 따라 다른 유통 기한 및 효과</a:t>
          </a:r>
          <a:endParaRPr lang="ko-KR" altLang="en-US" sz="2000" kern="1200" dirty="0"/>
        </a:p>
      </dsp:txBody>
      <dsp:txXfrm rot="10800000">
        <a:off x="2033886" y="3103"/>
        <a:ext cx="4985622" cy="1382151"/>
      </dsp:txXfrm>
    </dsp:sp>
    <dsp:sp modelId="{58DA0177-9E4F-4CEE-A677-DFB9938E5D42}">
      <dsp:nvSpPr>
        <dsp:cNvPr id="0" name=""/>
        <dsp:cNvSpPr/>
      </dsp:nvSpPr>
      <dsp:spPr>
        <a:xfrm>
          <a:off x="997273" y="3103"/>
          <a:ext cx="1382151" cy="1382151"/>
        </a:xfrm>
        <a:prstGeom prst="ellipse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333B65B-98C6-4B36-BDCD-301613AB2957}">
      <dsp:nvSpPr>
        <dsp:cNvPr id="0" name=""/>
        <dsp:cNvSpPr/>
      </dsp:nvSpPr>
      <dsp:spPr>
        <a:xfrm rot="10800000">
          <a:off x="1688348" y="1797836"/>
          <a:ext cx="5331160" cy="1382151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490" tIns="76200" rIns="14224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/>
            <a:t>- </a:t>
          </a:r>
          <a:r>
            <a:rPr lang="ko-KR" altLang="en-US" sz="2000" kern="1200" dirty="0" smtClean="0"/>
            <a:t>플레이어</a:t>
          </a:r>
          <a:r>
            <a:rPr lang="en-US" altLang="ko-KR" sz="2000" kern="1200" dirty="0" smtClean="0"/>
            <a:t>, </a:t>
          </a:r>
          <a:r>
            <a:rPr lang="ko-KR" altLang="en-US" sz="2000" kern="1200" dirty="0" smtClean="0"/>
            <a:t>고양이의 장비 아이템</a:t>
          </a:r>
          <a:endParaRPr lang="en-US" altLang="ko-KR" sz="2000" kern="1200" dirty="0"/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/>
            <a:t>- </a:t>
          </a:r>
          <a:r>
            <a:rPr lang="ko-KR" altLang="en-US" sz="2000" kern="1200" dirty="0" smtClean="0"/>
            <a:t>전투에 도움</a:t>
          </a:r>
          <a:endParaRPr lang="ko-KR" altLang="en-US" sz="2000" kern="1200" dirty="0"/>
        </a:p>
      </dsp:txBody>
      <dsp:txXfrm rot="10800000">
        <a:off x="2033886" y="1797836"/>
        <a:ext cx="4985622" cy="1382151"/>
      </dsp:txXfrm>
    </dsp:sp>
    <dsp:sp modelId="{4B3E2D17-BAF4-4204-9276-D32CD1F46395}">
      <dsp:nvSpPr>
        <dsp:cNvPr id="0" name=""/>
        <dsp:cNvSpPr/>
      </dsp:nvSpPr>
      <dsp:spPr>
        <a:xfrm>
          <a:off x="997273" y="1797836"/>
          <a:ext cx="1382151" cy="1382151"/>
        </a:xfrm>
        <a:prstGeom prst="ellipse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F0D3EB7-37F0-4ABE-AB6B-F3552732CE17}">
      <dsp:nvSpPr>
        <dsp:cNvPr id="0" name=""/>
        <dsp:cNvSpPr/>
      </dsp:nvSpPr>
      <dsp:spPr>
        <a:xfrm rot="10800000">
          <a:off x="1688348" y="3592570"/>
          <a:ext cx="5331160" cy="1382151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490" tIns="76200" rIns="14224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/>
            <a:t>- </a:t>
          </a:r>
          <a:r>
            <a:rPr lang="ko-KR" altLang="en-US" sz="2000" kern="1200" dirty="0" smtClean="0"/>
            <a:t>친밀도 상승에 도움</a:t>
          </a:r>
          <a:endParaRPr lang="ko-KR" altLang="en-US" sz="2000" kern="1200" dirty="0"/>
        </a:p>
      </dsp:txBody>
      <dsp:txXfrm rot="10800000">
        <a:off x="2033886" y="3592570"/>
        <a:ext cx="4985622" cy="1382151"/>
      </dsp:txXfrm>
    </dsp:sp>
    <dsp:sp modelId="{8C76DB72-E8F8-4322-BFA1-B93ACDDA43BE}">
      <dsp:nvSpPr>
        <dsp:cNvPr id="0" name=""/>
        <dsp:cNvSpPr/>
      </dsp:nvSpPr>
      <dsp:spPr>
        <a:xfrm>
          <a:off x="997273" y="3592570"/>
          <a:ext cx="1382151" cy="1382151"/>
        </a:xfrm>
        <a:prstGeom prst="ellipse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B753F-9920-4C3B-9619-C44970480923}" type="datetimeFigureOut">
              <a:rPr lang="ko-KR" altLang="en-US" smtClean="0"/>
              <a:t>2018-08-21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17E8E-E185-459F-A946-8B0EB19BBD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123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115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852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1260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692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572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4115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57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7578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353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397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202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903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580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420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4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454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238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159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5674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783771" y="3518263"/>
            <a:ext cx="8307978" cy="2473234"/>
          </a:xfrm>
          <a:prstGeom prst="rect">
            <a:avLst/>
          </a:prstGeom>
          <a:solidFill>
            <a:srgbClr val="F4F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086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783771" y="3518263"/>
            <a:ext cx="8307978" cy="2473234"/>
          </a:xfrm>
          <a:prstGeom prst="rect">
            <a:avLst/>
          </a:prstGeom>
          <a:solidFill>
            <a:srgbClr val="F4F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98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505052" y="426153"/>
            <a:ext cx="8653462" cy="52228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5"/>
              </a:spcBef>
              <a:buFont typeface="Arial" panose="020B0604020202020204" pitchFamily="34" charset="0"/>
              <a:buNone/>
              <a:tabLst>
                <a:tab pos="65944" algn="l"/>
                <a:tab pos="105510" algn="l"/>
              </a:tabLst>
              <a:defRPr lang="ko-KR" altLang="en-US" sz="3000" b="1" kern="12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336323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rgbClr val="8BAC00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793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5504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B806D-702A-446F-858E-D1FD8A86DAA3}" type="datetimeFigureOut">
              <a:rPr lang="ko-KR" altLang="en-US" smtClean="0"/>
              <a:t>2018-08-21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90142-2EF6-4CDA-824A-36B42A5C05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979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3" r:id="rId4"/>
    <p:sldLayoutId id="2147483668" r:id="rId5"/>
    <p:sldLayoutId id="2147483666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24169" y="2883187"/>
            <a:ext cx="43592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EW New Game Project</a:t>
            </a:r>
            <a:endParaRPr lang="ko-KR" altLang="en-US" sz="3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98800" y="3574763"/>
            <a:ext cx="3810000" cy="400050"/>
          </a:xfrm>
          <a:prstGeom prst="rect">
            <a:avLst/>
          </a:prstGeom>
          <a:solidFill>
            <a:srgbClr val="EB51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463432" y="3565208"/>
            <a:ext cx="1080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73A4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KittyRix</a:t>
            </a:r>
            <a:endParaRPr lang="ko-KR" alt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73A4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6B794E8-C539-40C2-AB19-5E6DBF469C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373" y="1726334"/>
            <a:ext cx="1156853" cy="11568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B27A9D-3FAF-40A5-A3C2-2F3DA8ABC36F}"/>
              </a:ext>
            </a:extLst>
          </p:cNvPr>
          <p:cNvSpPr txBox="1"/>
          <p:nvPr/>
        </p:nvSpPr>
        <p:spPr>
          <a:xfrm>
            <a:off x="8798004" y="639633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김교연</a:t>
            </a:r>
            <a:endParaRPr lang="ko-KR" alt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5803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스토리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831" y="4186477"/>
            <a:ext cx="2363792" cy="236379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90" y="2407964"/>
            <a:ext cx="2322297" cy="23222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576" y="1322069"/>
            <a:ext cx="2183047" cy="2183047"/>
          </a:xfrm>
          <a:prstGeom prst="rect">
            <a:avLst/>
          </a:prstGeom>
        </p:spPr>
      </p:pic>
      <p:cxnSp>
        <p:nvCxnSpPr>
          <p:cNvPr id="5" name="직선 화살표 연결선 4"/>
          <p:cNvCxnSpPr>
            <a:stCxn id="24" idx="3"/>
            <a:endCxn id="21" idx="1"/>
          </p:cNvCxnSpPr>
          <p:nvPr/>
        </p:nvCxnSpPr>
        <p:spPr>
          <a:xfrm>
            <a:off x="2574087" y="3569113"/>
            <a:ext cx="1131744" cy="179926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24" idx="3"/>
            <a:endCxn id="3" idx="1"/>
          </p:cNvCxnSpPr>
          <p:nvPr/>
        </p:nvCxnSpPr>
        <p:spPr>
          <a:xfrm flipV="1">
            <a:off x="2574087" y="2413593"/>
            <a:ext cx="1312489" cy="11555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990" y="2779707"/>
            <a:ext cx="1774709" cy="1774709"/>
          </a:xfrm>
          <a:prstGeom prst="rect">
            <a:avLst/>
          </a:prstGeom>
        </p:spPr>
      </p:pic>
      <p:cxnSp>
        <p:nvCxnSpPr>
          <p:cNvPr id="26" name="직선 화살표 연결선 25"/>
          <p:cNvCxnSpPr>
            <a:stCxn id="3" idx="3"/>
            <a:endCxn id="25" idx="1"/>
          </p:cNvCxnSpPr>
          <p:nvPr/>
        </p:nvCxnSpPr>
        <p:spPr>
          <a:xfrm>
            <a:off x="6069623" y="2413593"/>
            <a:ext cx="1566367" cy="125346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1" idx="3"/>
            <a:endCxn id="25" idx="1"/>
          </p:cNvCxnSpPr>
          <p:nvPr/>
        </p:nvCxnSpPr>
        <p:spPr>
          <a:xfrm flipV="1">
            <a:off x="6069623" y="3667062"/>
            <a:ext cx="1566367" cy="17013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72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스토리 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948" y="1874100"/>
            <a:ext cx="2398962" cy="2398962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505052" y="3490547"/>
            <a:ext cx="9196754" cy="3121269"/>
            <a:chOff x="233406" y="3666393"/>
            <a:chExt cx="9196754" cy="3121269"/>
          </a:xfrm>
        </p:grpSpPr>
        <p:sp>
          <p:nvSpPr>
            <p:cNvPr id="6" name="자유형 5"/>
            <p:cNvSpPr/>
            <p:nvPr/>
          </p:nvSpPr>
          <p:spPr>
            <a:xfrm>
              <a:off x="233406" y="3666393"/>
              <a:ext cx="9196754" cy="3121269"/>
            </a:xfrm>
            <a:custGeom>
              <a:avLst/>
              <a:gdLst>
                <a:gd name="connsiteX0" fmla="*/ 764931 w 9196754"/>
                <a:gd name="connsiteY0" fmla="*/ 307730 h 3121269"/>
                <a:gd name="connsiteX1" fmla="*/ 1881554 w 9196754"/>
                <a:gd name="connsiteY1" fmla="*/ 0 h 3121269"/>
                <a:gd name="connsiteX2" fmla="*/ 4308231 w 9196754"/>
                <a:gd name="connsiteY2" fmla="*/ 1230923 h 3121269"/>
                <a:gd name="connsiteX3" fmla="*/ 5776546 w 9196754"/>
                <a:gd name="connsiteY3" fmla="*/ 1151792 h 3121269"/>
                <a:gd name="connsiteX4" fmla="*/ 6216161 w 9196754"/>
                <a:gd name="connsiteY4" fmla="*/ 791307 h 3121269"/>
                <a:gd name="connsiteX5" fmla="*/ 7447085 w 9196754"/>
                <a:gd name="connsiteY5" fmla="*/ 228600 h 3121269"/>
                <a:gd name="connsiteX6" fmla="*/ 8361485 w 9196754"/>
                <a:gd name="connsiteY6" fmla="*/ 105507 h 3121269"/>
                <a:gd name="connsiteX7" fmla="*/ 8950569 w 9196754"/>
                <a:gd name="connsiteY7" fmla="*/ 448407 h 3121269"/>
                <a:gd name="connsiteX8" fmla="*/ 9196754 w 9196754"/>
                <a:gd name="connsiteY8" fmla="*/ 1441938 h 3121269"/>
                <a:gd name="connsiteX9" fmla="*/ 9187961 w 9196754"/>
                <a:gd name="connsiteY9" fmla="*/ 3121269 h 3121269"/>
                <a:gd name="connsiteX10" fmla="*/ 0 w 9196754"/>
                <a:gd name="connsiteY10" fmla="*/ 2927838 h 3121269"/>
                <a:gd name="connsiteX11" fmla="*/ 764931 w 9196754"/>
                <a:gd name="connsiteY11" fmla="*/ 307730 h 312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96754" h="3121269">
                  <a:moveTo>
                    <a:pt x="764931" y="307730"/>
                  </a:moveTo>
                  <a:lnTo>
                    <a:pt x="1881554" y="0"/>
                  </a:lnTo>
                  <a:lnTo>
                    <a:pt x="4308231" y="1230923"/>
                  </a:lnTo>
                  <a:lnTo>
                    <a:pt x="5776546" y="1151792"/>
                  </a:lnTo>
                  <a:lnTo>
                    <a:pt x="6216161" y="791307"/>
                  </a:lnTo>
                  <a:lnTo>
                    <a:pt x="7447085" y="228600"/>
                  </a:lnTo>
                  <a:lnTo>
                    <a:pt x="8361485" y="105507"/>
                  </a:lnTo>
                  <a:lnTo>
                    <a:pt x="8950569" y="448407"/>
                  </a:lnTo>
                  <a:lnTo>
                    <a:pt x="9196754" y="1441938"/>
                  </a:lnTo>
                  <a:lnTo>
                    <a:pt x="9187961" y="3121269"/>
                  </a:lnTo>
                  <a:lnTo>
                    <a:pt x="0" y="2927838"/>
                  </a:lnTo>
                  <a:lnTo>
                    <a:pt x="764931" y="30773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502444" y="5106057"/>
              <a:ext cx="2658677" cy="10156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6000" b="1" dirty="0" err="1" smtClean="0">
                  <a:ln w="12700">
                    <a:solidFill>
                      <a:schemeClr val="bg2">
                        <a:lumMod val="75000"/>
                      </a:schemeClr>
                    </a:solidFill>
                    <a:prstDash val="solid"/>
                  </a:ln>
                  <a:effectLst>
                    <a:outerShdw dist="38100" dir="2640000" algn="bl" rotWithShape="0">
                      <a:schemeClr val="bg2">
                        <a:lumMod val="50000"/>
                      </a:schemeClr>
                    </a:outerShdw>
                  </a:effectLst>
                </a:rPr>
                <a:t>KittyRix</a:t>
              </a:r>
              <a:endParaRPr lang="en-US" altLang="ko-KR" sz="6000" b="1" dirty="0">
                <a:ln w="12700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bg2">
                      <a:lumMod val="5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38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pixelartmaker.com/art/4e17210b52103c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567" y="4224212"/>
            <a:ext cx="3143250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플레이 컨셉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6541477" y="2244159"/>
            <a:ext cx="2444261" cy="2303585"/>
            <a:chOff x="6224954" y="1600200"/>
            <a:chExt cx="2444261" cy="2303585"/>
          </a:xfrm>
        </p:grpSpPr>
        <p:sp>
          <p:nvSpPr>
            <p:cNvPr id="5" name="타원 4"/>
            <p:cNvSpPr/>
            <p:nvPr/>
          </p:nvSpPr>
          <p:spPr>
            <a:xfrm>
              <a:off x="6224954" y="1600200"/>
              <a:ext cx="2444261" cy="230358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6326106" y="1692450"/>
              <a:ext cx="2142317" cy="193899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6000" b="1" dirty="0" smtClean="0">
                  <a:ln w="12700">
                    <a:solidFill>
                      <a:schemeClr val="bg2">
                        <a:lumMod val="75000"/>
                      </a:schemeClr>
                    </a:solidFill>
                    <a:prstDash val="solid"/>
                  </a:ln>
                  <a:effectLst>
                    <a:outerShdw dist="38100" dir="2640000" algn="bl" rotWithShape="0">
                      <a:schemeClr val="bg2">
                        <a:lumMod val="50000"/>
                      </a:schemeClr>
                    </a:outerShdw>
                  </a:effectLst>
                </a:rPr>
                <a:t>Open</a:t>
              </a:r>
              <a:br>
                <a:rPr lang="en-US" altLang="ko-KR" sz="6000" b="1" dirty="0" smtClean="0">
                  <a:ln w="12700">
                    <a:solidFill>
                      <a:schemeClr val="bg2">
                        <a:lumMod val="75000"/>
                      </a:schemeClr>
                    </a:solidFill>
                    <a:prstDash val="solid"/>
                  </a:ln>
                  <a:effectLst>
                    <a:outerShdw dist="38100" dir="2640000" algn="bl" rotWithShape="0">
                      <a:schemeClr val="bg2">
                        <a:lumMod val="50000"/>
                      </a:schemeClr>
                    </a:outerShdw>
                  </a:effectLst>
                </a:rPr>
              </a:br>
              <a:r>
                <a:rPr lang="en-US" altLang="ko-KR" sz="6000" b="1" dirty="0" smtClean="0">
                  <a:ln w="12700">
                    <a:solidFill>
                      <a:schemeClr val="bg2">
                        <a:lumMod val="75000"/>
                      </a:schemeClr>
                    </a:solidFill>
                    <a:prstDash val="solid"/>
                  </a:ln>
                  <a:effectLst>
                    <a:outerShdw dist="38100" dir="2640000" algn="bl" rotWithShape="0">
                      <a:schemeClr val="bg2">
                        <a:lumMod val="50000"/>
                      </a:schemeClr>
                    </a:outerShdw>
                  </a:effectLst>
                </a:rPr>
                <a:t>World</a:t>
              </a:r>
              <a:endParaRPr lang="en-US" altLang="ko-KR" sz="6000" b="1" dirty="0">
                <a:ln w="12700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bg2">
                      <a:lumMod val="50000"/>
                    </a:schemeClr>
                  </a:outerShdw>
                </a:effectLst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733652" y="1470478"/>
            <a:ext cx="4161661" cy="2563027"/>
            <a:chOff x="505052" y="1692450"/>
            <a:chExt cx="4161661" cy="256302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052" y="1692450"/>
              <a:ext cx="4161661" cy="2563027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743180" y="2466131"/>
              <a:ext cx="3620799" cy="10156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6000" b="1" dirty="0" smtClean="0">
                  <a:ln w="12700">
                    <a:solidFill>
                      <a:schemeClr val="bg2">
                        <a:lumMod val="75000"/>
                      </a:schemeClr>
                    </a:solidFill>
                    <a:prstDash val="solid"/>
                  </a:ln>
                  <a:effectLst>
                    <a:outerShdw dist="38100" dir="2640000" algn="bl" rotWithShape="0">
                      <a:schemeClr val="bg2">
                        <a:lumMod val="50000"/>
                      </a:schemeClr>
                    </a:outerShdw>
                  </a:effectLst>
                </a:rPr>
                <a:t>Simulation</a:t>
              </a:r>
              <a:endParaRPr lang="en-US" altLang="ko-KR" sz="6000" b="1" dirty="0">
                <a:ln w="12700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bg2">
                      <a:lumMod val="50000"/>
                    </a:schemeClr>
                  </a:outerShdw>
                </a:effectLst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989178" y="4224212"/>
            <a:ext cx="2890843" cy="2890843"/>
            <a:chOff x="3435263" y="4125755"/>
            <a:chExt cx="2890843" cy="2890843"/>
          </a:xfrm>
        </p:grpSpPr>
        <p:pic>
          <p:nvPicPr>
            <p:cNvPr id="10" name="Picture 6" descr="í¬ì¼ë³¼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5263" y="4125755"/>
              <a:ext cx="2890843" cy="2890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3640055" y="5063344"/>
              <a:ext cx="2481257" cy="10156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6000" b="1" dirty="0" smtClean="0">
                  <a:ln w="12700">
                    <a:solidFill>
                      <a:schemeClr val="bg2">
                        <a:lumMod val="75000"/>
                      </a:schemeClr>
                    </a:solidFill>
                    <a:prstDash val="solid"/>
                  </a:ln>
                  <a:effectLst>
                    <a:outerShdw dist="38100" dir="2640000" algn="bl" rotWithShape="0">
                      <a:schemeClr val="bg2">
                        <a:lumMod val="50000"/>
                      </a:schemeClr>
                    </a:outerShdw>
                  </a:effectLst>
                </a:rPr>
                <a:t>Taming</a:t>
              </a:r>
              <a:endParaRPr lang="en-US" altLang="ko-KR" sz="6000" b="1" dirty="0">
                <a:ln w="12700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bg2">
                      <a:lumMod val="5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285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그래픽 컨셉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162744" y="2729989"/>
            <a:ext cx="191533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000" b="1" dirty="0" smtClean="0">
                <a:ln w="12700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bg2">
                      <a:lumMod val="50000"/>
                    </a:schemeClr>
                  </a:outerShdw>
                </a:effectLst>
              </a:rPr>
              <a:t>Voxel</a:t>
            </a:r>
          </a:p>
        </p:txBody>
      </p:sp>
      <p:pic>
        <p:nvPicPr>
          <p:cNvPr id="2050" name="_x350772616" descr="EMB000031e40e3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69" y="1628264"/>
            <a:ext cx="6119813" cy="110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_x350765576" descr="EMB000031e40e3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81" y="3007221"/>
            <a:ext cx="5792788" cy="323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082305" y="3745652"/>
            <a:ext cx="2076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3D </a:t>
            </a:r>
            <a:r>
              <a:rPr lang="ko-KR" altLang="en-US" dirty="0" smtClean="0"/>
              <a:t>픽셀 아트</a:t>
            </a:r>
            <a:r>
              <a:rPr lang="en-US" altLang="ko-KR" dirty="0" smtClean="0"/>
              <a:t>(</a:t>
            </a:r>
            <a:r>
              <a:rPr lang="ko-KR" altLang="en-US" dirty="0" smtClean="0"/>
              <a:t>도트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6650482" y="5117072"/>
            <a:ext cx="995590" cy="779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609313" y="56929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쿼터뷰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220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초기 맵 구상도</a:t>
            </a:r>
            <a:endParaRPr lang="ko-KR" altLang="en-US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350772856" descr="EMB000031e40e3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52" y="1374593"/>
            <a:ext cx="8653462" cy="4841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77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컨텐츠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175846" y="2198672"/>
            <a:ext cx="9587023" cy="3859227"/>
            <a:chOff x="1284159" y="3306502"/>
            <a:chExt cx="7335988" cy="2753724"/>
          </a:xfrm>
        </p:grpSpPr>
        <p:sp>
          <p:nvSpPr>
            <p:cNvPr id="13" name="타원 12"/>
            <p:cNvSpPr/>
            <p:nvPr/>
          </p:nvSpPr>
          <p:spPr>
            <a:xfrm>
              <a:off x="5619867" y="3306503"/>
              <a:ext cx="1555044" cy="155503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latinLnBrk="0">
                <a:spcBef>
                  <a:spcPts val="200"/>
                </a:spcBef>
                <a:tabLst>
                  <a:tab pos="71438" algn="l"/>
                  <a:tab pos="114300" algn="l"/>
                </a:tabLst>
              </a:pPr>
              <a:r>
                <a:rPr lang="ko-KR" altLang="en-US" sz="20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낚시</a:t>
              </a:r>
              <a:endPara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2729395" y="3306503"/>
              <a:ext cx="1555044" cy="155503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latinLnBrk="0">
                <a:spcBef>
                  <a:spcPts val="200"/>
                </a:spcBef>
                <a:tabLst>
                  <a:tab pos="71438" algn="l"/>
                  <a:tab pos="114300" algn="l"/>
                </a:tabLst>
              </a:pPr>
              <a:r>
                <a:rPr lang="ko-KR" altLang="en-US" sz="20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농작</a:t>
              </a:r>
              <a:endPara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4" name="타원 113"/>
            <p:cNvSpPr/>
            <p:nvPr/>
          </p:nvSpPr>
          <p:spPr>
            <a:xfrm>
              <a:off x="1284159" y="3306503"/>
              <a:ext cx="1555044" cy="1555038"/>
            </a:xfrm>
            <a:prstGeom prst="ellipse">
              <a:avLst/>
            </a:prstGeom>
            <a:solidFill>
              <a:srgbClr val="EB5175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latinLnBrk="0">
                <a:spcBef>
                  <a:spcPts val="185"/>
                </a:spcBef>
                <a:tabLst>
                  <a:tab pos="65944" algn="l"/>
                  <a:tab pos="105510" algn="l"/>
                </a:tabLst>
              </a:pPr>
              <a:r>
                <a:rPr lang="ko-KR" altLang="en-US" sz="20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채집</a:t>
              </a:r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4174631" y="3306503"/>
              <a:ext cx="1555044" cy="1555038"/>
            </a:xfrm>
            <a:prstGeom prst="ellipse">
              <a:avLst/>
            </a:prstGeom>
            <a:solidFill>
              <a:srgbClr val="EB5175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latinLnBrk="0">
                <a:spcBef>
                  <a:spcPts val="185"/>
                </a:spcBef>
                <a:tabLst>
                  <a:tab pos="65944" algn="l"/>
                  <a:tab pos="105510" algn="l"/>
                </a:tabLst>
              </a:pPr>
              <a:r>
                <a:rPr lang="ko-KR" altLang="en-US" sz="20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목축</a:t>
              </a:r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7065103" y="3306502"/>
              <a:ext cx="1555044" cy="1555038"/>
            </a:xfrm>
            <a:prstGeom prst="ellipse">
              <a:avLst/>
            </a:prstGeom>
            <a:solidFill>
              <a:srgbClr val="EB5175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latinLnBrk="0">
                <a:spcBef>
                  <a:spcPts val="185"/>
                </a:spcBef>
                <a:tabLst>
                  <a:tab pos="65944" algn="l"/>
                  <a:tab pos="105510" algn="l"/>
                </a:tabLst>
              </a:pPr>
              <a:r>
                <a:rPr lang="ko-KR" altLang="en-US" sz="20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사료 배합</a:t>
              </a:r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4842345" y="4505188"/>
              <a:ext cx="1555044" cy="155503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latinLnBrk="0">
                <a:spcBef>
                  <a:spcPts val="200"/>
                </a:spcBef>
                <a:tabLst>
                  <a:tab pos="71438" algn="l"/>
                  <a:tab pos="114300" algn="l"/>
                </a:tabLst>
              </a:pPr>
              <a:r>
                <a:rPr lang="ko-KR" altLang="en-US" sz="20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고양이</a:t>
              </a:r>
              <a:endPara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3397109" y="4505188"/>
              <a:ext cx="1555044" cy="1555038"/>
            </a:xfrm>
            <a:prstGeom prst="ellipse">
              <a:avLst/>
            </a:prstGeom>
            <a:solidFill>
              <a:srgbClr val="EB5175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latinLnBrk="0">
                <a:spcBef>
                  <a:spcPts val="185"/>
                </a:spcBef>
                <a:tabLst>
                  <a:tab pos="65944" algn="l"/>
                  <a:tab pos="105510" algn="l"/>
                </a:tabLst>
              </a:pPr>
              <a:r>
                <a:rPr lang="ko-KR" altLang="en-US" sz="20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모험</a:t>
              </a:r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098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56062" y="4191083"/>
            <a:ext cx="3393879" cy="1107996"/>
          </a:xfrm>
          <a:prstGeom prst="rect">
            <a:avLst/>
          </a:prstGeom>
          <a:noFill/>
        </p:spPr>
        <p:txBody>
          <a:bodyPr vert="horz" wrap="none" lIns="91440" tIns="45720" rIns="91440" bIns="45720" rtlCol="0">
            <a:spAutoFit/>
          </a:bodyPr>
          <a:lstStyle/>
          <a:p>
            <a:pPr algn="ctr">
              <a:spcBef>
                <a:spcPct val="20000"/>
              </a:spcBef>
              <a:buFont typeface="Arial" pitchFamily="34" charset="0"/>
              <a:buNone/>
            </a:pPr>
            <a:r>
              <a:rPr lang="ko-KR" altLang="en-US" sz="6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</a:t>
            </a:r>
            <a:endParaRPr lang="en-US" altLang="ko-KR" sz="6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855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화면 구성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메인 화면</a:t>
            </a:r>
            <a:endParaRPr lang="ko-KR" altLang="en-US" dirty="0"/>
          </a:p>
        </p:txBody>
      </p:sp>
      <p:pic>
        <p:nvPicPr>
          <p:cNvPr id="7169" name="_x350772616" descr="EMB000031e40e4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78" y="1484771"/>
            <a:ext cx="8797210" cy="490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45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화면 구성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기본 </a:t>
            </a:r>
            <a:r>
              <a:rPr lang="en-US" altLang="ko-KR" dirty="0" smtClean="0"/>
              <a:t>UI</a:t>
            </a:r>
            <a:endParaRPr lang="ko-KR" altLang="en-US" dirty="0"/>
          </a:p>
        </p:txBody>
      </p:sp>
      <p:pic>
        <p:nvPicPr>
          <p:cNvPr id="8193" name="_x350772856" descr="EMB000031e40e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67" y="1414432"/>
            <a:ext cx="8723432" cy="495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66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화면 구성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맵 이동</a:t>
            </a:r>
            <a:endParaRPr lang="ko-KR" altLang="en-US" dirty="0"/>
          </a:p>
        </p:txBody>
      </p:sp>
      <p:pic>
        <p:nvPicPr>
          <p:cNvPr id="9219" name="_x350772536" descr="EMB000031e40e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406" y="1468315"/>
            <a:ext cx="6910754" cy="513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89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564190" y="4709615"/>
            <a:ext cx="1737976" cy="769441"/>
          </a:xfrm>
          <a:prstGeom prst="rect">
            <a:avLst/>
          </a:prstGeom>
          <a:noFill/>
        </p:spPr>
        <p:txBody>
          <a:bodyPr vert="horz" wrap="none" lIns="91440" tIns="45720" rIns="91440" bIns="45720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ko-KR" altLang="en-US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 의도</a:t>
            </a:r>
            <a:endParaRPr lang="en-US" altLang="ko-KR" sz="3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152430" y="3601619"/>
            <a:ext cx="543739" cy="1107996"/>
          </a:xfrm>
          <a:prstGeom prst="rect">
            <a:avLst/>
          </a:prstGeom>
          <a:noFill/>
        </p:spPr>
        <p:txBody>
          <a:bodyPr vert="horz" wrap="none" lIns="91440" tIns="45720" rIns="91440" bIns="45720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altLang="ko-KR" sz="4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457302" y="4709615"/>
            <a:ext cx="915636" cy="769441"/>
          </a:xfrm>
          <a:prstGeom prst="rect">
            <a:avLst/>
          </a:prstGeom>
          <a:noFill/>
        </p:spPr>
        <p:txBody>
          <a:bodyPr vert="horz" wrap="none" lIns="91440" tIns="45720" rIns="91440" bIns="45720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ko-KR" altLang="en-US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컨셉</a:t>
            </a:r>
            <a:endParaRPr lang="en-US" altLang="ko-KR" sz="3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34373" y="3601619"/>
            <a:ext cx="543739" cy="1107996"/>
          </a:xfrm>
          <a:prstGeom prst="rect">
            <a:avLst/>
          </a:prstGeom>
          <a:noFill/>
        </p:spPr>
        <p:txBody>
          <a:bodyPr vert="horz" wrap="none" lIns="91440" tIns="45720" rIns="91440" bIns="45720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altLang="ko-KR" sz="4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499048" y="4709615"/>
            <a:ext cx="1737976" cy="769441"/>
          </a:xfrm>
          <a:prstGeom prst="rect">
            <a:avLst/>
          </a:prstGeom>
          <a:noFill/>
        </p:spPr>
        <p:txBody>
          <a:bodyPr vert="horz" wrap="none" lIns="91440" tIns="45720" rIns="91440" bIns="45720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ko-KR" altLang="en-US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</a:t>
            </a:r>
            <a:endParaRPr lang="en-US" altLang="ko-KR" sz="3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087288" y="3601619"/>
            <a:ext cx="543739" cy="1107996"/>
          </a:xfrm>
          <a:prstGeom prst="rect">
            <a:avLst/>
          </a:prstGeom>
          <a:noFill/>
        </p:spPr>
        <p:txBody>
          <a:bodyPr vert="horz" wrap="none" lIns="91440" tIns="45720" rIns="91440" bIns="45720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altLang="ko-KR" sz="4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0905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화면 구성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전투 화면</a:t>
            </a:r>
            <a:endParaRPr lang="ko-KR" altLang="en-US" dirty="0"/>
          </a:p>
        </p:txBody>
      </p:sp>
      <p:pic>
        <p:nvPicPr>
          <p:cNvPr id="10241" name="_x350772616" descr="EMB000031e40e4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099" y="1389184"/>
            <a:ext cx="6840415" cy="560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14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아이템</a:t>
            </a:r>
            <a:endParaRPr lang="ko-KR" altLang="en-US" dirty="0"/>
          </a:p>
        </p:txBody>
      </p:sp>
      <p:graphicFrame>
        <p:nvGraphicFramePr>
          <p:cNvPr id="10" name="다이어그램 9">
            <a:extLst>
              <a:ext uri="{FF2B5EF4-FFF2-40B4-BE49-F238E27FC236}">
                <a16:creationId xmlns:a16="http://schemas.microsoft.com/office/drawing/2014/main" id="{C8FD58A6-862C-4D98-9AEB-287CF6C0BA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7084465"/>
              </p:ext>
            </p:extLst>
          </p:nvPr>
        </p:nvGraphicFramePr>
        <p:xfrm>
          <a:off x="825375" y="1520630"/>
          <a:ext cx="8016783" cy="4977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FFDD335-718F-44A3-9F08-9B4FE14BB8B7}"/>
              </a:ext>
            </a:extLst>
          </p:cNvPr>
          <p:cNvSpPr txBox="1"/>
          <p:nvPr/>
        </p:nvSpPr>
        <p:spPr>
          <a:xfrm>
            <a:off x="2026091" y="196196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사료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66ADAA-E62C-4344-8973-4E959A7FD8F5}"/>
              </a:ext>
            </a:extLst>
          </p:cNvPr>
          <p:cNvSpPr txBox="1"/>
          <p:nvPr/>
        </p:nvSpPr>
        <p:spPr>
          <a:xfrm>
            <a:off x="1846555" y="374793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장신구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A73D72-7CD6-43EE-B7F7-56B47CC277F1}"/>
              </a:ext>
            </a:extLst>
          </p:cNvPr>
          <p:cNvSpPr txBox="1"/>
          <p:nvPr/>
        </p:nvSpPr>
        <p:spPr>
          <a:xfrm>
            <a:off x="1846554" y="5533901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장난감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2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"/>
          <p:cNvSpPr>
            <a:spLocks/>
          </p:cNvSpPr>
          <p:nvPr/>
        </p:nvSpPr>
        <p:spPr bwMode="auto">
          <a:xfrm>
            <a:off x="8715376" y="3878263"/>
            <a:ext cx="447675" cy="33338"/>
          </a:xfrm>
          <a:custGeom>
            <a:avLst/>
            <a:gdLst>
              <a:gd name="T0" fmla="*/ 114 w 119"/>
              <a:gd name="T1" fmla="*/ 9 h 9"/>
              <a:gd name="T2" fmla="*/ 5 w 119"/>
              <a:gd name="T3" fmla="*/ 9 h 9"/>
              <a:gd name="T4" fmla="*/ 0 w 119"/>
              <a:gd name="T5" fmla="*/ 5 h 9"/>
              <a:gd name="T6" fmla="*/ 0 w 119"/>
              <a:gd name="T7" fmla="*/ 5 h 9"/>
              <a:gd name="T8" fmla="*/ 5 w 119"/>
              <a:gd name="T9" fmla="*/ 0 h 9"/>
              <a:gd name="T10" fmla="*/ 114 w 119"/>
              <a:gd name="T11" fmla="*/ 0 h 9"/>
              <a:gd name="T12" fmla="*/ 119 w 119"/>
              <a:gd name="T13" fmla="*/ 5 h 9"/>
              <a:gd name="T14" fmla="*/ 119 w 119"/>
              <a:gd name="T15" fmla="*/ 5 h 9"/>
              <a:gd name="T16" fmla="*/ 114 w 119"/>
              <a:gd name="T17" fmla="*/ 9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9" h="9">
                <a:moveTo>
                  <a:pt x="114" y="9"/>
                </a:moveTo>
                <a:cubicBezTo>
                  <a:pt x="5" y="9"/>
                  <a:pt x="5" y="9"/>
                  <a:pt x="5" y="9"/>
                </a:cubicBezTo>
                <a:cubicBezTo>
                  <a:pt x="2" y="9"/>
                  <a:pt x="0" y="7"/>
                  <a:pt x="0" y="5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114" y="0"/>
                  <a:pt x="114" y="0"/>
                  <a:pt x="114" y="0"/>
                </a:cubicBezTo>
                <a:cubicBezTo>
                  <a:pt x="117" y="0"/>
                  <a:pt x="119" y="2"/>
                  <a:pt x="119" y="5"/>
                </a:cubicBezTo>
                <a:cubicBezTo>
                  <a:pt x="119" y="5"/>
                  <a:pt x="119" y="5"/>
                  <a:pt x="119" y="5"/>
                </a:cubicBezTo>
                <a:cubicBezTo>
                  <a:pt x="119" y="7"/>
                  <a:pt x="117" y="9"/>
                  <a:pt x="114" y="9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Freeform 11"/>
          <p:cNvSpPr>
            <a:spLocks/>
          </p:cNvSpPr>
          <p:nvPr/>
        </p:nvSpPr>
        <p:spPr bwMode="auto">
          <a:xfrm>
            <a:off x="8715376" y="4221163"/>
            <a:ext cx="447675" cy="38100"/>
          </a:xfrm>
          <a:custGeom>
            <a:avLst/>
            <a:gdLst>
              <a:gd name="T0" fmla="*/ 114 w 119"/>
              <a:gd name="T1" fmla="*/ 10 h 10"/>
              <a:gd name="T2" fmla="*/ 5 w 119"/>
              <a:gd name="T3" fmla="*/ 10 h 10"/>
              <a:gd name="T4" fmla="*/ 0 w 119"/>
              <a:gd name="T5" fmla="*/ 5 h 10"/>
              <a:gd name="T6" fmla="*/ 0 w 119"/>
              <a:gd name="T7" fmla="*/ 5 h 10"/>
              <a:gd name="T8" fmla="*/ 5 w 119"/>
              <a:gd name="T9" fmla="*/ 0 h 10"/>
              <a:gd name="T10" fmla="*/ 114 w 119"/>
              <a:gd name="T11" fmla="*/ 0 h 10"/>
              <a:gd name="T12" fmla="*/ 119 w 119"/>
              <a:gd name="T13" fmla="*/ 5 h 10"/>
              <a:gd name="T14" fmla="*/ 119 w 119"/>
              <a:gd name="T15" fmla="*/ 5 h 10"/>
              <a:gd name="T16" fmla="*/ 114 w 119"/>
              <a:gd name="T17" fmla="*/ 1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9" h="10">
                <a:moveTo>
                  <a:pt x="114" y="10"/>
                </a:moveTo>
                <a:cubicBezTo>
                  <a:pt x="5" y="10"/>
                  <a:pt x="5" y="10"/>
                  <a:pt x="5" y="10"/>
                </a:cubicBezTo>
                <a:cubicBezTo>
                  <a:pt x="2" y="10"/>
                  <a:pt x="0" y="8"/>
                  <a:pt x="0" y="5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2" y="0"/>
                  <a:pt x="5" y="0"/>
                </a:cubicBezTo>
                <a:cubicBezTo>
                  <a:pt x="114" y="0"/>
                  <a:pt x="114" y="0"/>
                  <a:pt x="114" y="0"/>
                </a:cubicBezTo>
                <a:cubicBezTo>
                  <a:pt x="117" y="0"/>
                  <a:pt x="119" y="3"/>
                  <a:pt x="119" y="5"/>
                </a:cubicBezTo>
                <a:cubicBezTo>
                  <a:pt x="119" y="5"/>
                  <a:pt x="119" y="5"/>
                  <a:pt x="119" y="5"/>
                </a:cubicBezTo>
                <a:cubicBezTo>
                  <a:pt x="119" y="8"/>
                  <a:pt x="117" y="10"/>
                  <a:pt x="114" y="10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Freeform 12"/>
          <p:cNvSpPr>
            <a:spLocks noEditPoints="1"/>
          </p:cNvSpPr>
          <p:nvPr/>
        </p:nvSpPr>
        <p:spPr bwMode="auto">
          <a:xfrm>
            <a:off x="8734426" y="3894138"/>
            <a:ext cx="409575" cy="349250"/>
          </a:xfrm>
          <a:custGeom>
            <a:avLst/>
            <a:gdLst>
              <a:gd name="T0" fmla="*/ 105 w 109"/>
              <a:gd name="T1" fmla="*/ 93 h 93"/>
              <a:gd name="T2" fmla="*/ 4 w 109"/>
              <a:gd name="T3" fmla="*/ 93 h 93"/>
              <a:gd name="T4" fmla="*/ 0 w 109"/>
              <a:gd name="T5" fmla="*/ 89 h 93"/>
              <a:gd name="T6" fmla="*/ 0 w 109"/>
              <a:gd name="T7" fmla="*/ 4 h 93"/>
              <a:gd name="T8" fmla="*/ 4 w 109"/>
              <a:gd name="T9" fmla="*/ 0 h 93"/>
              <a:gd name="T10" fmla="*/ 105 w 109"/>
              <a:gd name="T11" fmla="*/ 0 h 93"/>
              <a:gd name="T12" fmla="*/ 109 w 109"/>
              <a:gd name="T13" fmla="*/ 4 h 93"/>
              <a:gd name="T14" fmla="*/ 109 w 109"/>
              <a:gd name="T15" fmla="*/ 89 h 93"/>
              <a:gd name="T16" fmla="*/ 105 w 109"/>
              <a:gd name="T17" fmla="*/ 93 h 93"/>
              <a:gd name="T18" fmla="*/ 4 w 109"/>
              <a:gd name="T19" fmla="*/ 88 h 93"/>
              <a:gd name="T20" fmla="*/ 105 w 109"/>
              <a:gd name="T21" fmla="*/ 88 h 93"/>
              <a:gd name="T22" fmla="*/ 105 w 109"/>
              <a:gd name="T23" fmla="*/ 5 h 93"/>
              <a:gd name="T24" fmla="*/ 4 w 109"/>
              <a:gd name="T25" fmla="*/ 5 h 93"/>
              <a:gd name="T26" fmla="*/ 4 w 109"/>
              <a:gd name="T27" fmla="*/ 88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9" h="93">
                <a:moveTo>
                  <a:pt x="105" y="93"/>
                </a:moveTo>
                <a:cubicBezTo>
                  <a:pt x="4" y="93"/>
                  <a:pt x="4" y="93"/>
                  <a:pt x="4" y="93"/>
                </a:cubicBezTo>
                <a:cubicBezTo>
                  <a:pt x="1" y="93"/>
                  <a:pt x="0" y="91"/>
                  <a:pt x="0" y="89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1" y="0"/>
                  <a:pt x="4" y="0"/>
                </a:cubicBezTo>
                <a:cubicBezTo>
                  <a:pt x="105" y="0"/>
                  <a:pt x="105" y="0"/>
                  <a:pt x="105" y="0"/>
                </a:cubicBezTo>
                <a:cubicBezTo>
                  <a:pt x="108" y="0"/>
                  <a:pt x="109" y="2"/>
                  <a:pt x="109" y="4"/>
                </a:cubicBezTo>
                <a:cubicBezTo>
                  <a:pt x="109" y="89"/>
                  <a:pt x="109" y="89"/>
                  <a:pt x="109" y="89"/>
                </a:cubicBezTo>
                <a:cubicBezTo>
                  <a:pt x="109" y="91"/>
                  <a:pt x="108" y="93"/>
                  <a:pt x="105" y="93"/>
                </a:cubicBezTo>
                <a:close/>
                <a:moveTo>
                  <a:pt x="4" y="88"/>
                </a:moveTo>
                <a:cubicBezTo>
                  <a:pt x="105" y="88"/>
                  <a:pt x="105" y="88"/>
                  <a:pt x="105" y="88"/>
                </a:cubicBezTo>
                <a:cubicBezTo>
                  <a:pt x="105" y="5"/>
                  <a:pt x="105" y="5"/>
                  <a:pt x="105" y="5"/>
                </a:cubicBezTo>
                <a:cubicBezTo>
                  <a:pt x="4" y="5"/>
                  <a:pt x="4" y="5"/>
                  <a:pt x="4" y="5"/>
                </a:cubicBezTo>
                <a:lnTo>
                  <a:pt x="4" y="8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8786813" y="3949701"/>
            <a:ext cx="304800" cy="82550"/>
          </a:xfrm>
          <a:prstGeom prst="rect">
            <a:avLst/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>
            <a:off x="8786813" y="4067176"/>
            <a:ext cx="304800" cy="0"/>
          </a:xfrm>
          <a:prstGeom prst="line">
            <a:avLst/>
          </a:prstGeom>
          <a:noFill/>
          <a:ln w="15875" cap="rnd">
            <a:solidFill>
              <a:srgbClr val="3F3F3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Line 15"/>
          <p:cNvSpPr>
            <a:spLocks noChangeShapeType="1"/>
          </p:cNvSpPr>
          <p:nvPr/>
        </p:nvSpPr>
        <p:spPr bwMode="auto">
          <a:xfrm>
            <a:off x="8786813" y="4103688"/>
            <a:ext cx="304800" cy="0"/>
          </a:xfrm>
          <a:prstGeom prst="line">
            <a:avLst/>
          </a:prstGeom>
          <a:noFill/>
          <a:ln w="15875" cap="rnd">
            <a:solidFill>
              <a:srgbClr val="3F3F3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8786813" y="4141788"/>
            <a:ext cx="304800" cy="0"/>
          </a:xfrm>
          <a:prstGeom prst="line">
            <a:avLst/>
          </a:prstGeom>
          <a:noFill/>
          <a:ln w="15875" cap="rnd">
            <a:solidFill>
              <a:srgbClr val="3F3F3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Line 17"/>
          <p:cNvSpPr>
            <a:spLocks noChangeShapeType="1"/>
          </p:cNvSpPr>
          <p:nvPr/>
        </p:nvSpPr>
        <p:spPr bwMode="auto">
          <a:xfrm>
            <a:off x="8786813" y="4176713"/>
            <a:ext cx="304800" cy="0"/>
          </a:xfrm>
          <a:prstGeom prst="line">
            <a:avLst/>
          </a:prstGeom>
          <a:noFill/>
          <a:ln w="15875" cap="rnd">
            <a:solidFill>
              <a:srgbClr val="3F3F3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18"/>
          <p:cNvSpPr>
            <a:spLocks/>
          </p:cNvSpPr>
          <p:nvPr/>
        </p:nvSpPr>
        <p:spPr bwMode="auto">
          <a:xfrm>
            <a:off x="8923338" y="4232276"/>
            <a:ext cx="33338" cy="255588"/>
          </a:xfrm>
          <a:custGeom>
            <a:avLst/>
            <a:gdLst>
              <a:gd name="T0" fmla="*/ 9 w 9"/>
              <a:gd name="T1" fmla="*/ 64 h 68"/>
              <a:gd name="T2" fmla="*/ 5 w 9"/>
              <a:gd name="T3" fmla="*/ 68 h 68"/>
              <a:gd name="T4" fmla="*/ 5 w 9"/>
              <a:gd name="T5" fmla="*/ 68 h 68"/>
              <a:gd name="T6" fmla="*/ 0 w 9"/>
              <a:gd name="T7" fmla="*/ 64 h 68"/>
              <a:gd name="T8" fmla="*/ 0 w 9"/>
              <a:gd name="T9" fmla="*/ 4 h 68"/>
              <a:gd name="T10" fmla="*/ 5 w 9"/>
              <a:gd name="T11" fmla="*/ 0 h 68"/>
              <a:gd name="T12" fmla="*/ 5 w 9"/>
              <a:gd name="T13" fmla="*/ 0 h 68"/>
              <a:gd name="T14" fmla="*/ 9 w 9"/>
              <a:gd name="T15" fmla="*/ 4 h 68"/>
              <a:gd name="T16" fmla="*/ 9 w 9"/>
              <a:gd name="T17" fmla="*/ 64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" h="68">
                <a:moveTo>
                  <a:pt x="9" y="64"/>
                </a:moveTo>
                <a:cubicBezTo>
                  <a:pt x="9" y="67"/>
                  <a:pt x="7" y="68"/>
                  <a:pt x="5" y="68"/>
                </a:cubicBezTo>
                <a:cubicBezTo>
                  <a:pt x="5" y="68"/>
                  <a:pt x="5" y="68"/>
                  <a:pt x="5" y="68"/>
                </a:cubicBezTo>
                <a:cubicBezTo>
                  <a:pt x="2" y="68"/>
                  <a:pt x="0" y="67"/>
                  <a:pt x="0" y="64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5" y="0"/>
                  <a:pt x="5" y="0"/>
                  <a:pt x="5" y="0"/>
                </a:cubicBezTo>
                <a:cubicBezTo>
                  <a:pt x="7" y="0"/>
                  <a:pt x="9" y="2"/>
                  <a:pt x="9" y="4"/>
                </a:cubicBezTo>
                <a:lnTo>
                  <a:pt x="9" y="64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Freeform 19"/>
          <p:cNvSpPr>
            <a:spLocks/>
          </p:cNvSpPr>
          <p:nvPr/>
        </p:nvSpPr>
        <p:spPr bwMode="auto">
          <a:xfrm>
            <a:off x="8767763" y="4251326"/>
            <a:ext cx="169863" cy="230188"/>
          </a:xfrm>
          <a:custGeom>
            <a:avLst/>
            <a:gdLst>
              <a:gd name="T0" fmla="*/ 8 w 45"/>
              <a:gd name="T1" fmla="*/ 59 h 61"/>
              <a:gd name="T2" fmla="*/ 2 w 45"/>
              <a:gd name="T3" fmla="*/ 60 h 61"/>
              <a:gd name="T4" fmla="*/ 2 w 45"/>
              <a:gd name="T5" fmla="*/ 60 h 61"/>
              <a:gd name="T6" fmla="*/ 1 w 45"/>
              <a:gd name="T7" fmla="*/ 54 h 61"/>
              <a:gd name="T8" fmla="*/ 37 w 45"/>
              <a:gd name="T9" fmla="*/ 2 h 61"/>
              <a:gd name="T10" fmla="*/ 43 w 45"/>
              <a:gd name="T11" fmla="*/ 1 h 61"/>
              <a:gd name="T12" fmla="*/ 43 w 45"/>
              <a:gd name="T13" fmla="*/ 1 h 61"/>
              <a:gd name="T14" fmla="*/ 44 w 45"/>
              <a:gd name="T15" fmla="*/ 7 h 61"/>
              <a:gd name="T16" fmla="*/ 8 w 45"/>
              <a:gd name="T17" fmla="*/ 59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" h="61">
                <a:moveTo>
                  <a:pt x="8" y="59"/>
                </a:moveTo>
                <a:cubicBezTo>
                  <a:pt x="7" y="61"/>
                  <a:pt x="4" y="61"/>
                  <a:pt x="2" y="60"/>
                </a:cubicBezTo>
                <a:cubicBezTo>
                  <a:pt x="2" y="60"/>
                  <a:pt x="2" y="60"/>
                  <a:pt x="2" y="60"/>
                </a:cubicBezTo>
                <a:cubicBezTo>
                  <a:pt x="0" y="59"/>
                  <a:pt x="0" y="56"/>
                  <a:pt x="1" y="54"/>
                </a:cubicBezTo>
                <a:cubicBezTo>
                  <a:pt x="37" y="2"/>
                  <a:pt x="37" y="2"/>
                  <a:pt x="37" y="2"/>
                </a:cubicBezTo>
                <a:cubicBezTo>
                  <a:pt x="38" y="0"/>
                  <a:pt x="41" y="0"/>
                  <a:pt x="43" y="1"/>
                </a:cubicBezTo>
                <a:cubicBezTo>
                  <a:pt x="43" y="1"/>
                  <a:pt x="43" y="1"/>
                  <a:pt x="43" y="1"/>
                </a:cubicBezTo>
                <a:cubicBezTo>
                  <a:pt x="44" y="2"/>
                  <a:pt x="45" y="5"/>
                  <a:pt x="44" y="7"/>
                </a:cubicBezTo>
                <a:lnTo>
                  <a:pt x="8" y="59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Freeform 20"/>
          <p:cNvSpPr>
            <a:spLocks/>
          </p:cNvSpPr>
          <p:nvPr/>
        </p:nvSpPr>
        <p:spPr bwMode="auto">
          <a:xfrm>
            <a:off x="8940801" y="4251326"/>
            <a:ext cx="169863" cy="230188"/>
          </a:xfrm>
          <a:custGeom>
            <a:avLst/>
            <a:gdLst>
              <a:gd name="T0" fmla="*/ 37 w 45"/>
              <a:gd name="T1" fmla="*/ 59 h 61"/>
              <a:gd name="T2" fmla="*/ 43 w 45"/>
              <a:gd name="T3" fmla="*/ 60 h 61"/>
              <a:gd name="T4" fmla="*/ 43 w 45"/>
              <a:gd name="T5" fmla="*/ 60 h 61"/>
              <a:gd name="T6" fmla="*/ 44 w 45"/>
              <a:gd name="T7" fmla="*/ 54 h 61"/>
              <a:gd name="T8" fmla="*/ 8 w 45"/>
              <a:gd name="T9" fmla="*/ 2 h 61"/>
              <a:gd name="T10" fmla="*/ 2 w 45"/>
              <a:gd name="T11" fmla="*/ 1 h 61"/>
              <a:gd name="T12" fmla="*/ 2 w 45"/>
              <a:gd name="T13" fmla="*/ 1 h 61"/>
              <a:gd name="T14" fmla="*/ 1 w 45"/>
              <a:gd name="T15" fmla="*/ 7 h 61"/>
              <a:gd name="T16" fmla="*/ 37 w 45"/>
              <a:gd name="T17" fmla="*/ 59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" h="61">
                <a:moveTo>
                  <a:pt x="37" y="59"/>
                </a:moveTo>
                <a:cubicBezTo>
                  <a:pt x="38" y="61"/>
                  <a:pt x="41" y="61"/>
                  <a:pt x="43" y="60"/>
                </a:cubicBezTo>
                <a:cubicBezTo>
                  <a:pt x="43" y="60"/>
                  <a:pt x="43" y="60"/>
                  <a:pt x="43" y="60"/>
                </a:cubicBezTo>
                <a:cubicBezTo>
                  <a:pt x="45" y="59"/>
                  <a:pt x="45" y="56"/>
                  <a:pt x="44" y="54"/>
                </a:cubicBezTo>
                <a:cubicBezTo>
                  <a:pt x="8" y="2"/>
                  <a:pt x="8" y="2"/>
                  <a:pt x="8" y="2"/>
                </a:cubicBezTo>
                <a:cubicBezTo>
                  <a:pt x="7" y="0"/>
                  <a:pt x="4" y="0"/>
                  <a:pt x="2" y="1"/>
                </a:cubicBezTo>
                <a:cubicBezTo>
                  <a:pt x="2" y="1"/>
                  <a:pt x="2" y="1"/>
                  <a:pt x="2" y="1"/>
                </a:cubicBezTo>
                <a:cubicBezTo>
                  <a:pt x="1" y="2"/>
                  <a:pt x="0" y="5"/>
                  <a:pt x="1" y="7"/>
                </a:cubicBezTo>
                <a:lnTo>
                  <a:pt x="37" y="59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Freeform 29"/>
          <p:cNvSpPr>
            <a:spLocks/>
          </p:cNvSpPr>
          <p:nvPr/>
        </p:nvSpPr>
        <p:spPr bwMode="auto">
          <a:xfrm>
            <a:off x="5610226" y="3852863"/>
            <a:ext cx="392113" cy="407988"/>
          </a:xfrm>
          <a:custGeom>
            <a:avLst/>
            <a:gdLst>
              <a:gd name="T0" fmla="*/ 52 w 104"/>
              <a:gd name="T1" fmla="*/ 0 h 108"/>
              <a:gd name="T2" fmla="*/ 0 w 104"/>
              <a:gd name="T3" fmla="*/ 44 h 108"/>
              <a:gd name="T4" fmla="*/ 25 w 104"/>
              <a:gd name="T5" fmla="*/ 81 h 108"/>
              <a:gd name="T6" fmla="*/ 46 w 104"/>
              <a:gd name="T7" fmla="*/ 108 h 108"/>
              <a:gd name="T8" fmla="*/ 42 w 104"/>
              <a:gd name="T9" fmla="*/ 87 h 108"/>
              <a:gd name="T10" fmla="*/ 52 w 104"/>
              <a:gd name="T11" fmla="*/ 88 h 108"/>
              <a:gd name="T12" fmla="*/ 104 w 104"/>
              <a:gd name="T13" fmla="*/ 44 h 108"/>
              <a:gd name="T14" fmla="*/ 52 w 104"/>
              <a:gd name="T15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4" h="108">
                <a:moveTo>
                  <a:pt x="52" y="0"/>
                </a:moveTo>
                <a:cubicBezTo>
                  <a:pt x="23" y="0"/>
                  <a:pt x="0" y="20"/>
                  <a:pt x="0" y="44"/>
                </a:cubicBezTo>
                <a:cubicBezTo>
                  <a:pt x="0" y="60"/>
                  <a:pt x="10" y="74"/>
                  <a:pt x="25" y="81"/>
                </a:cubicBezTo>
                <a:cubicBezTo>
                  <a:pt x="25" y="89"/>
                  <a:pt x="27" y="101"/>
                  <a:pt x="46" y="108"/>
                </a:cubicBezTo>
                <a:cubicBezTo>
                  <a:pt x="46" y="108"/>
                  <a:pt x="38" y="98"/>
                  <a:pt x="42" y="87"/>
                </a:cubicBezTo>
                <a:cubicBezTo>
                  <a:pt x="45" y="87"/>
                  <a:pt x="49" y="88"/>
                  <a:pt x="52" y="88"/>
                </a:cubicBezTo>
                <a:cubicBezTo>
                  <a:pt x="81" y="88"/>
                  <a:pt x="104" y="68"/>
                  <a:pt x="104" y="44"/>
                </a:cubicBezTo>
                <a:cubicBezTo>
                  <a:pt x="104" y="20"/>
                  <a:pt x="81" y="0"/>
                  <a:pt x="52" y="0"/>
                </a:cubicBezTo>
                <a:close/>
              </a:path>
            </a:pathLst>
          </a:custGeom>
          <a:noFill/>
          <a:ln w="23813" cap="rnd">
            <a:solidFill>
              <a:srgbClr val="3F3F3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Oval 30"/>
          <p:cNvSpPr>
            <a:spLocks noChangeArrowheads="1"/>
          </p:cNvSpPr>
          <p:nvPr/>
        </p:nvSpPr>
        <p:spPr bwMode="auto">
          <a:xfrm>
            <a:off x="5881689" y="3992563"/>
            <a:ext cx="44450" cy="46038"/>
          </a:xfrm>
          <a:prstGeom prst="ellipse">
            <a:avLst/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" name="Oval 31"/>
          <p:cNvSpPr>
            <a:spLocks noChangeArrowheads="1"/>
          </p:cNvSpPr>
          <p:nvPr/>
        </p:nvSpPr>
        <p:spPr bwMode="auto">
          <a:xfrm>
            <a:off x="5783264" y="3992563"/>
            <a:ext cx="46038" cy="46038"/>
          </a:xfrm>
          <a:prstGeom prst="ellipse">
            <a:avLst/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Oval 32"/>
          <p:cNvSpPr>
            <a:spLocks noChangeArrowheads="1"/>
          </p:cNvSpPr>
          <p:nvPr/>
        </p:nvSpPr>
        <p:spPr bwMode="auto">
          <a:xfrm>
            <a:off x="5681664" y="3992563"/>
            <a:ext cx="49213" cy="46038"/>
          </a:xfrm>
          <a:prstGeom prst="ellipse">
            <a:avLst/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Freeform 33"/>
          <p:cNvSpPr>
            <a:spLocks noEditPoints="1"/>
          </p:cNvSpPr>
          <p:nvPr/>
        </p:nvSpPr>
        <p:spPr bwMode="auto">
          <a:xfrm>
            <a:off x="5854701" y="4064001"/>
            <a:ext cx="339725" cy="350838"/>
          </a:xfrm>
          <a:custGeom>
            <a:avLst/>
            <a:gdLst>
              <a:gd name="T0" fmla="*/ 90 w 90"/>
              <a:gd name="T1" fmla="*/ 38 h 93"/>
              <a:gd name="T2" fmla="*/ 45 w 90"/>
              <a:gd name="T3" fmla="*/ 0 h 93"/>
              <a:gd name="T4" fmla="*/ 0 w 90"/>
              <a:gd name="T5" fmla="*/ 38 h 93"/>
              <a:gd name="T6" fmla="*/ 45 w 90"/>
              <a:gd name="T7" fmla="*/ 76 h 93"/>
              <a:gd name="T8" fmla="*/ 53 w 90"/>
              <a:gd name="T9" fmla="*/ 75 h 93"/>
              <a:gd name="T10" fmla="*/ 50 w 90"/>
              <a:gd name="T11" fmla="*/ 93 h 93"/>
              <a:gd name="T12" fmla="*/ 68 w 90"/>
              <a:gd name="T13" fmla="*/ 70 h 93"/>
              <a:gd name="T14" fmla="*/ 86 w 90"/>
              <a:gd name="T15" fmla="*/ 54 h 93"/>
              <a:gd name="T16" fmla="*/ 86 w 90"/>
              <a:gd name="T17" fmla="*/ 54 h 93"/>
              <a:gd name="T18" fmla="*/ 86 w 90"/>
              <a:gd name="T19" fmla="*/ 54 h 93"/>
              <a:gd name="T20" fmla="*/ 90 w 90"/>
              <a:gd name="T21" fmla="*/ 38 h 93"/>
              <a:gd name="T22" fmla="*/ 18 w 90"/>
              <a:gd name="T23" fmla="*/ 44 h 93"/>
              <a:gd name="T24" fmla="*/ 12 w 90"/>
              <a:gd name="T25" fmla="*/ 38 h 93"/>
              <a:gd name="T26" fmla="*/ 18 w 90"/>
              <a:gd name="T27" fmla="*/ 32 h 93"/>
              <a:gd name="T28" fmla="*/ 25 w 90"/>
              <a:gd name="T29" fmla="*/ 38 h 93"/>
              <a:gd name="T30" fmla="*/ 18 w 90"/>
              <a:gd name="T31" fmla="*/ 44 h 93"/>
              <a:gd name="T32" fmla="*/ 45 w 90"/>
              <a:gd name="T33" fmla="*/ 44 h 93"/>
              <a:gd name="T34" fmla="*/ 39 w 90"/>
              <a:gd name="T35" fmla="*/ 38 h 93"/>
              <a:gd name="T36" fmla="*/ 45 w 90"/>
              <a:gd name="T37" fmla="*/ 32 h 93"/>
              <a:gd name="T38" fmla="*/ 51 w 90"/>
              <a:gd name="T39" fmla="*/ 38 h 93"/>
              <a:gd name="T40" fmla="*/ 45 w 90"/>
              <a:gd name="T41" fmla="*/ 44 h 93"/>
              <a:gd name="T42" fmla="*/ 71 w 90"/>
              <a:gd name="T43" fmla="*/ 44 h 93"/>
              <a:gd name="T44" fmla="*/ 65 w 90"/>
              <a:gd name="T45" fmla="*/ 38 h 93"/>
              <a:gd name="T46" fmla="*/ 71 w 90"/>
              <a:gd name="T47" fmla="*/ 32 h 93"/>
              <a:gd name="T48" fmla="*/ 77 w 90"/>
              <a:gd name="T49" fmla="*/ 38 h 93"/>
              <a:gd name="T50" fmla="*/ 71 w 90"/>
              <a:gd name="T51" fmla="*/ 44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" h="93">
                <a:moveTo>
                  <a:pt x="90" y="38"/>
                </a:moveTo>
                <a:cubicBezTo>
                  <a:pt x="90" y="17"/>
                  <a:pt x="70" y="0"/>
                  <a:pt x="45" y="0"/>
                </a:cubicBezTo>
                <a:cubicBezTo>
                  <a:pt x="20" y="0"/>
                  <a:pt x="0" y="17"/>
                  <a:pt x="0" y="38"/>
                </a:cubicBezTo>
                <a:cubicBezTo>
                  <a:pt x="0" y="59"/>
                  <a:pt x="20" y="76"/>
                  <a:pt x="45" y="76"/>
                </a:cubicBezTo>
                <a:cubicBezTo>
                  <a:pt x="48" y="76"/>
                  <a:pt x="50" y="75"/>
                  <a:pt x="53" y="75"/>
                </a:cubicBezTo>
                <a:cubicBezTo>
                  <a:pt x="57" y="85"/>
                  <a:pt x="50" y="93"/>
                  <a:pt x="50" y="93"/>
                </a:cubicBezTo>
                <a:cubicBezTo>
                  <a:pt x="67" y="87"/>
                  <a:pt x="68" y="77"/>
                  <a:pt x="68" y="70"/>
                </a:cubicBezTo>
                <a:cubicBezTo>
                  <a:pt x="76" y="66"/>
                  <a:pt x="82" y="61"/>
                  <a:pt x="86" y="54"/>
                </a:cubicBezTo>
                <a:cubicBezTo>
                  <a:pt x="86" y="54"/>
                  <a:pt x="86" y="54"/>
                  <a:pt x="86" y="54"/>
                </a:cubicBezTo>
                <a:cubicBezTo>
                  <a:pt x="86" y="54"/>
                  <a:pt x="86" y="54"/>
                  <a:pt x="86" y="54"/>
                </a:cubicBezTo>
                <a:cubicBezTo>
                  <a:pt x="88" y="49"/>
                  <a:pt x="90" y="44"/>
                  <a:pt x="90" y="38"/>
                </a:cubicBezTo>
                <a:close/>
                <a:moveTo>
                  <a:pt x="18" y="44"/>
                </a:moveTo>
                <a:cubicBezTo>
                  <a:pt x="15" y="44"/>
                  <a:pt x="12" y="41"/>
                  <a:pt x="12" y="38"/>
                </a:cubicBezTo>
                <a:cubicBezTo>
                  <a:pt x="12" y="35"/>
                  <a:pt x="15" y="32"/>
                  <a:pt x="18" y="32"/>
                </a:cubicBezTo>
                <a:cubicBezTo>
                  <a:pt x="22" y="32"/>
                  <a:pt x="25" y="35"/>
                  <a:pt x="25" y="38"/>
                </a:cubicBezTo>
                <a:cubicBezTo>
                  <a:pt x="25" y="41"/>
                  <a:pt x="22" y="44"/>
                  <a:pt x="18" y="44"/>
                </a:cubicBezTo>
                <a:close/>
                <a:moveTo>
                  <a:pt x="45" y="44"/>
                </a:moveTo>
                <a:cubicBezTo>
                  <a:pt x="41" y="44"/>
                  <a:pt x="39" y="41"/>
                  <a:pt x="39" y="38"/>
                </a:cubicBezTo>
                <a:cubicBezTo>
                  <a:pt x="39" y="35"/>
                  <a:pt x="41" y="32"/>
                  <a:pt x="45" y="32"/>
                </a:cubicBezTo>
                <a:cubicBezTo>
                  <a:pt x="48" y="32"/>
                  <a:pt x="51" y="35"/>
                  <a:pt x="51" y="38"/>
                </a:cubicBezTo>
                <a:cubicBezTo>
                  <a:pt x="51" y="41"/>
                  <a:pt x="48" y="44"/>
                  <a:pt x="45" y="44"/>
                </a:cubicBezTo>
                <a:close/>
                <a:moveTo>
                  <a:pt x="71" y="44"/>
                </a:moveTo>
                <a:cubicBezTo>
                  <a:pt x="68" y="44"/>
                  <a:pt x="65" y="41"/>
                  <a:pt x="65" y="38"/>
                </a:cubicBezTo>
                <a:cubicBezTo>
                  <a:pt x="65" y="35"/>
                  <a:pt x="68" y="32"/>
                  <a:pt x="71" y="32"/>
                </a:cubicBezTo>
                <a:cubicBezTo>
                  <a:pt x="75" y="32"/>
                  <a:pt x="77" y="35"/>
                  <a:pt x="77" y="38"/>
                </a:cubicBezTo>
                <a:cubicBezTo>
                  <a:pt x="77" y="41"/>
                  <a:pt x="75" y="44"/>
                  <a:pt x="71" y="44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" name="Freeform 42"/>
          <p:cNvSpPr>
            <a:spLocks/>
          </p:cNvSpPr>
          <p:nvPr/>
        </p:nvSpPr>
        <p:spPr bwMode="auto">
          <a:xfrm>
            <a:off x="2949576" y="3948113"/>
            <a:ext cx="192088" cy="196850"/>
          </a:xfrm>
          <a:custGeom>
            <a:avLst/>
            <a:gdLst>
              <a:gd name="T0" fmla="*/ 31 w 51"/>
              <a:gd name="T1" fmla="*/ 52 h 52"/>
              <a:gd name="T2" fmla="*/ 45 w 51"/>
              <a:gd name="T3" fmla="*/ 40 h 52"/>
              <a:gd name="T4" fmla="*/ 47 w 51"/>
              <a:gd name="T5" fmla="*/ 22 h 52"/>
              <a:gd name="T6" fmla="*/ 33 w 51"/>
              <a:gd name="T7" fmla="*/ 6 h 52"/>
              <a:gd name="T8" fmla="*/ 15 w 51"/>
              <a:gd name="T9" fmla="*/ 5 h 52"/>
              <a:gd name="T10" fmla="*/ 0 w 51"/>
              <a:gd name="T11" fmla="*/ 17 h 52"/>
              <a:gd name="T12" fmla="*/ 31 w 51"/>
              <a:gd name="T13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" h="52">
                <a:moveTo>
                  <a:pt x="31" y="52"/>
                </a:moveTo>
                <a:cubicBezTo>
                  <a:pt x="45" y="40"/>
                  <a:pt x="45" y="40"/>
                  <a:pt x="45" y="40"/>
                </a:cubicBezTo>
                <a:cubicBezTo>
                  <a:pt x="51" y="35"/>
                  <a:pt x="51" y="27"/>
                  <a:pt x="47" y="22"/>
                </a:cubicBezTo>
                <a:cubicBezTo>
                  <a:pt x="33" y="6"/>
                  <a:pt x="33" y="6"/>
                  <a:pt x="33" y="6"/>
                </a:cubicBezTo>
                <a:cubicBezTo>
                  <a:pt x="28" y="1"/>
                  <a:pt x="20" y="0"/>
                  <a:pt x="15" y="5"/>
                </a:cubicBezTo>
                <a:cubicBezTo>
                  <a:pt x="0" y="17"/>
                  <a:pt x="0" y="17"/>
                  <a:pt x="0" y="17"/>
                </a:cubicBezTo>
                <a:cubicBezTo>
                  <a:pt x="13" y="28"/>
                  <a:pt x="23" y="39"/>
                  <a:pt x="31" y="52"/>
                </a:cubicBezTo>
                <a:close/>
              </a:path>
            </a:pathLst>
          </a:custGeom>
          <a:solidFill>
            <a:srgbClr val="3F3F3F"/>
          </a:solidFill>
          <a:ln w="23813" cap="rnd">
            <a:solidFill>
              <a:srgbClr val="3F3F3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" name="Freeform 43"/>
          <p:cNvSpPr>
            <a:spLocks/>
          </p:cNvSpPr>
          <p:nvPr/>
        </p:nvSpPr>
        <p:spPr bwMode="auto">
          <a:xfrm>
            <a:off x="2743201" y="4013201"/>
            <a:ext cx="323850" cy="312738"/>
          </a:xfrm>
          <a:custGeom>
            <a:avLst/>
            <a:gdLst>
              <a:gd name="T0" fmla="*/ 17 w 86"/>
              <a:gd name="T1" fmla="*/ 64 h 83"/>
              <a:gd name="T2" fmla="*/ 30 w 86"/>
              <a:gd name="T3" fmla="*/ 83 h 83"/>
              <a:gd name="T4" fmla="*/ 86 w 86"/>
              <a:gd name="T5" fmla="*/ 35 h 83"/>
              <a:gd name="T6" fmla="*/ 55 w 86"/>
              <a:gd name="T7" fmla="*/ 0 h 83"/>
              <a:gd name="T8" fmla="*/ 0 w 86"/>
              <a:gd name="T9" fmla="*/ 48 h 83"/>
              <a:gd name="T10" fmla="*/ 17 w 86"/>
              <a:gd name="T11" fmla="*/ 64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" h="83">
                <a:moveTo>
                  <a:pt x="17" y="64"/>
                </a:moveTo>
                <a:cubicBezTo>
                  <a:pt x="22" y="70"/>
                  <a:pt x="26" y="77"/>
                  <a:pt x="30" y="83"/>
                </a:cubicBezTo>
                <a:cubicBezTo>
                  <a:pt x="86" y="35"/>
                  <a:pt x="86" y="35"/>
                  <a:pt x="86" y="35"/>
                </a:cubicBezTo>
                <a:cubicBezTo>
                  <a:pt x="78" y="22"/>
                  <a:pt x="68" y="10"/>
                  <a:pt x="55" y="0"/>
                </a:cubicBezTo>
                <a:cubicBezTo>
                  <a:pt x="0" y="48"/>
                  <a:pt x="0" y="48"/>
                  <a:pt x="0" y="48"/>
                </a:cubicBezTo>
                <a:cubicBezTo>
                  <a:pt x="6" y="53"/>
                  <a:pt x="11" y="58"/>
                  <a:pt x="17" y="64"/>
                </a:cubicBezTo>
                <a:close/>
              </a:path>
            </a:pathLst>
          </a:custGeom>
          <a:noFill/>
          <a:ln w="23813" cap="rnd">
            <a:solidFill>
              <a:srgbClr val="3F3F3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Freeform 44"/>
          <p:cNvSpPr>
            <a:spLocks/>
          </p:cNvSpPr>
          <p:nvPr/>
        </p:nvSpPr>
        <p:spPr bwMode="auto">
          <a:xfrm>
            <a:off x="2678113" y="4194176"/>
            <a:ext cx="180975" cy="176213"/>
          </a:xfrm>
          <a:custGeom>
            <a:avLst/>
            <a:gdLst>
              <a:gd name="T0" fmla="*/ 17 w 48"/>
              <a:gd name="T1" fmla="*/ 0 h 47"/>
              <a:gd name="T2" fmla="*/ 0 w 48"/>
              <a:gd name="T3" fmla="*/ 35 h 47"/>
              <a:gd name="T4" fmla="*/ 6 w 48"/>
              <a:gd name="T5" fmla="*/ 40 h 47"/>
              <a:gd name="T6" fmla="*/ 10 w 48"/>
              <a:gd name="T7" fmla="*/ 47 h 47"/>
              <a:gd name="T8" fmla="*/ 48 w 48"/>
              <a:gd name="T9" fmla="*/ 35 h 47"/>
              <a:gd name="T10" fmla="*/ 34 w 48"/>
              <a:gd name="T11" fmla="*/ 16 h 47"/>
              <a:gd name="T12" fmla="*/ 17 w 48"/>
              <a:gd name="T13" fmla="*/ 0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" h="47">
                <a:moveTo>
                  <a:pt x="17" y="0"/>
                </a:moveTo>
                <a:cubicBezTo>
                  <a:pt x="0" y="35"/>
                  <a:pt x="0" y="35"/>
                  <a:pt x="0" y="35"/>
                </a:cubicBezTo>
                <a:cubicBezTo>
                  <a:pt x="2" y="37"/>
                  <a:pt x="4" y="38"/>
                  <a:pt x="6" y="40"/>
                </a:cubicBezTo>
                <a:cubicBezTo>
                  <a:pt x="8" y="42"/>
                  <a:pt x="9" y="45"/>
                  <a:pt x="10" y="47"/>
                </a:cubicBezTo>
                <a:cubicBezTo>
                  <a:pt x="48" y="35"/>
                  <a:pt x="48" y="35"/>
                  <a:pt x="48" y="35"/>
                </a:cubicBezTo>
                <a:cubicBezTo>
                  <a:pt x="44" y="29"/>
                  <a:pt x="39" y="22"/>
                  <a:pt x="34" y="16"/>
                </a:cubicBezTo>
                <a:cubicBezTo>
                  <a:pt x="29" y="10"/>
                  <a:pt x="23" y="5"/>
                  <a:pt x="17" y="0"/>
                </a:cubicBezTo>
                <a:close/>
              </a:path>
            </a:pathLst>
          </a:custGeom>
          <a:noFill/>
          <a:ln w="23813" cap="rnd">
            <a:solidFill>
              <a:srgbClr val="3F3F3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" name="Freeform 45"/>
          <p:cNvSpPr>
            <a:spLocks/>
          </p:cNvSpPr>
          <p:nvPr/>
        </p:nvSpPr>
        <p:spPr bwMode="auto">
          <a:xfrm>
            <a:off x="2644776" y="4325938"/>
            <a:ext cx="71438" cy="66675"/>
          </a:xfrm>
          <a:custGeom>
            <a:avLst/>
            <a:gdLst>
              <a:gd name="T0" fmla="*/ 15 w 19"/>
              <a:gd name="T1" fmla="*/ 6 h 18"/>
              <a:gd name="T2" fmla="*/ 9 w 19"/>
              <a:gd name="T3" fmla="*/ 0 h 18"/>
              <a:gd name="T4" fmla="*/ 0 w 19"/>
              <a:gd name="T5" fmla="*/ 18 h 18"/>
              <a:gd name="T6" fmla="*/ 19 w 19"/>
              <a:gd name="T7" fmla="*/ 12 h 18"/>
              <a:gd name="T8" fmla="*/ 15 w 19"/>
              <a:gd name="T9" fmla="*/ 6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" h="18">
                <a:moveTo>
                  <a:pt x="15" y="6"/>
                </a:moveTo>
                <a:cubicBezTo>
                  <a:pt x="14" y="4"/>
                  <a:pt x="11" y="1"/>
                  <a:pt x="9" y="0"/>
                </a:cubicBezTo>
                <a:cubicBezTo>
                  <a:pt x="0" y="18"/>
                  <a:pt x="0" y="18"/>
                  <a:pt x="0" y="18"/>
                </a:cubicBezTo>
                <a:cubicBezTo>
                  <a:pt x="19" y="12"/>
                  <a:pt x="19" y="12"/>
                  <a:pt x="19" y="12"/>
                </a:cubicBezTo>
                <a:cubicBezTo>
                  <a:pt x="18" y="10"/>
                  <a:pt x="17" y="8"/>
                  <a:pt x="15" y="6"/>
                </a:cubicBezTo>
                <a:close/>
              </a:path>
            </a:pathLst>
          </a:custGeom>
          <a:solidFill>
            <a:srgbClr val="3F3F3F"/>
          </a:solidFill>
          <a:ln w="23813" cap="rnd">
            <a:solidFill>
              <a:srgbClr val="3F3F3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선행지수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355032" y="1509712"/>
            <a:ext cx="9202205" cy="5005388"/>
            <a:chOff x="477838" y="2081213"/>
            <a:chExt cx="8953500" cy="2584177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6507163" y="2081213"/>
              <a:ext cx="2924175" cy="531813"/>
            </a:xfrm>
            <a:custGeom>
              <a:avLst/>
              <a:gdLst>
                <a:gd name="T0" fmla="*/ 744 w 777"/>
                <a:gd name="T1" fmla="*/ 0 h 141"/>
                <a:gd name="T2" fmla="*/ 32 w 777"/>
                <a:gd name="T3" fmla="*/ 0 h 141"/>
                <a:gd name="T4" fmla="*/ 0 w 777"/>
                <a:gd name="T5" fmla="*/ 33 h 141"/>
                <a:gd name="T6" fmla="*/ 0 w 777"/>
                <a:gd name="T7" fmla="*/ 141 h 141"/>
                <a:gd name="T8" fmla="*/ 777 w 777"/>
                <a:gd name="T9" fmla="*/ 141 h 141"/>
                <a:gd name="T10" fmla="*/ 777 w 777"/>
                <a:gd name="T11" fmla="*/ 33 h 141"/>
                <a:gd name="T12" fmla="*/ 744 w 777"/>
                <a:gd name="T1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41">
                  <a:moveTo>
                    <a:pt x="744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5"/>
                    <a:pt x="0" y="33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777" y="141"/>
                    <a:pt x="777" y="141"/>
                    <a:pt x="777" y="141"/>
                  </a:cubicBezTo>
                  <a:cubicBezTo>
                    <a:pt x="777" y="33"/>
                    <a:pt x="777" y="33"/>
                    <a:pt x="777" y="33"/>
                  </a:cubicBezTo>
                  <a:cubicBezTo>
                    <a:pt x="777" y="15"/>
                    <a:pt x="762" y="0"/>
                    <a:pt x="744" y="0"/>
                  </a:cubicBezTo>
                  <a:close/>
                </a:path>
              </a:pathLst>
            </a:custGeom>
            <a:solidFill>
              <a:srgbClr val="EB5175"/>
            </a:solidFill>
            <a:ln>
              <a:solidFill>
                <a:srgbClr val="EB51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85"/>
                </a:spcBef>
                <a:tabLst>
                  <a:tab pos="65944" algn="l"/>
                  <a:tab pos="105510" algn="l"/>
                </a:tabLst>
              </a:pPr>
              <a:r>
                <a:rPr lang="ko-KR" altLang="en-US" sz="1846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상승</a:t>
              </a:r>
              <a:r>
                <a:rPr lang="en-US" altLang="ko-KR" sz="1846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846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감소 요인</a:t>
              </a:r>
              <a:endParaRPr lang="ko-KR" altLang="en-US" sz="1846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7" name="자유형 66"/>
            <p:cNvSpPr>
              <a:spLocks/>
            </p:cNvSpPr>
            <p:nvPr/>
          </p:nvSpPr>
          <p:spPr bwMode="auto">
            <a:xfrm>
              <a:off x="6507163" y="2613027"/>
              <a:ext cx="2924175" cy="2052363"/>
            </a:xfrm>
            <a:custGeom>
              <a:avLst/>
              <a:gdLst>
                <a:gd name="connsiteX0" fmla="*/ 0 w 2924175"/>
                <a:gd name="connsiteY0" fmla="*/ 0 h 2052363"/>
                <a:gd name="connsiteX1" fmla="*/ 2924175 w 2924175"/>
                <a:gd name="connsiteY1" fmla="*/ 0 h 2052363"/>
                <a:gd name="connsiteX2" fmla="*/ 2924175 w 2924175"/>
                <a:gd name="connsiteY2" fmla="*/ 1932116 h 2052363"/>
                <a:gd name="connsiteX3" fmla="*/ 2847966 w 2924175"/>
                <a:gd name="connsiteY3" fmla="*/ 2043340 h 2052363"/>
                <a:gd name="connsiteX4" fmla="*/ 2801401 w 2924175"/>
                <a:gd name="connsiteY4" fmla="*/ 2052363 h 2052363"/>
                <a:gd name="connsiteX5" fmla="*/ 119028 w 2924175"/>
                <a:gd name="connsiteY5" fmla="*/ 2052363 h 2052363"/>
                <a:gd name="connsiteX6" fmla="*/ 73034 w 2924175"/>
                <a:gd name="connsiteY6" fmla="*/ 2043340 h 2052363"/>
                <a:gd name="connsiteX7" fmla="*/ 0 w 2924175"/>
                <a:gd name="connsiteY7" fmla="*/ 1932116 h 2052363"/>
                <a:gd name="connsiteX8" fmla="*/ 0 w 2924175"/>
                <a:gd name="connsiteY8" fmla="*/ 0 h 205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4175" h="2052363">
                  <a:moveTo>
                    <a:pt x="0" y="0"/>
                  </a:moveTo>
                  <a:lnTo>
                    <a:pt x="2924175" y="0"/>
                  </a:lnTo>
                  <a:cubicBezTo>
                    <a:pt x="2924175" y="0"/>
                    <a:pt x="2924175" y="0"/>
                    <a:pt x="2924175" y="1932116"/>
                  </a:cubicBezTo>
                  <a:cubicBezTo>
                    <a:pt x="2924175" y="1982961"/>
                    <a:pt x="2892421" y="2025332"/>
                    <a:pt x="2847966" y="2043340"/>
                  </a:cubicBezTo>
                  <a:lnTo>
                    <a:pt x="2801401" y="2052363"/>
                  </a:lnTo>
                  <a:lnTo>
                    <a:pt x="119028" y="2052363"/>
                  </a:lnTo>
                  <a:lnTo>
                    <a:pt x="73034" y="2043340"/>
                  </a:lnTo>
                  <a:cubicBezTo>
                    <a:pt x="29637" y="2025332"/>
                    <a:pt x="0" y="1982961"/>
                    <a:pt x="0" y="1932116"/>
                  </a:cubicBezTo>
                  <a:cubicBezTo>
                    <a:pt x="0" y="1932116"/>
                    <a:pt x="0" y="193211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EB5175"/>
              </a:solidFill>
              <a:round/>
              <a:headEnd/>
              <a:tailEnd/>
            </a:ln>
            <a:extLst/>
          </p:spPr>
          <p:txBody>
            <a:bodyPr vert="horz" wrap="square" lIns="216000" tIns="0" rIns="21600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16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6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비전투</a:t>
              </a:r>
              <a:r>
                <a:rPr lang="ko-KR" altLang="en-US" sz="16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포획 </a:t>
              </a:r>
              <a:r>
                <a: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 / </a:t>
              </a: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전투 포획 </a:t>
              </a:r>
              <a:r>
                <a: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</a:t>
              </a:r>
            </a:p>
            <a:p>
              <a:r>
                <a:rPr lang="en-US" altLang="ko-KR" sz="16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6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입양 </a:t>
              </a:r>
              <a:r>
                <a: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 / </a:t>
              </a: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분양 </a:t>
              </a:r>
              <a:r>
                <a: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</a:t>
              </a:r>
            </a:p>
            <a:p>
              <a:r>
                <a:rPr lang="en-US" altLang="ko-KR" sz="16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6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친밀도 </a:t>
              </a: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상승 </a:t>
              </a:r>
              <a:r>
                <a: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 / </a:t>
              </a: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친밀도 하락 </a:t>
              </a:r>
              <a:r>
                <a: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</a:t>
              </a:r>
            </a:p>
            <a:p>
              <a:r>
                <a:rPr lang="en-US" altLang="ko-KR" sz="16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6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퀘스트 </a:t>
              </a: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수락</a:t>
              </a:r>
              <a:r>
                <a: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성공 </a:t>
              </a:r>
              <a:r>
                <a: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 / </a:t>
              </a:r>
              <a:r>
                <a:rPr lang="ko-KR" altLang="en-US" sz="16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미수락</a:t>
              </a:r>
              <a:r>
                <a: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실패 </a:t>
              </a:r>
              <a:r>
                <a: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</a:t>
              </a:r>
              <a:endPara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3492501" y="2081213"/>
              <a:ext cx="2924175" cy="527050"/>
            </a:xfrm>
            <a:custGeom>
              <a:avLst/>
              <a:gdLst>
                <a:gd name="T0" fmla="*/ 744 w 777"/>
                <a:gd name="T1" fmla="*/ 0 h 140"/>
                <a:gd name="T2" fmla="*/ 32 w 777"/>
                <a:gd name="T3" fmla="*/ 0 h 140"/>
                <a:gd name="T4" fmla="*/ 0 w 777"/>
                <a:gd name="T5" fmla="*/ 32 h 140"/>
                <a:gd name="T6" fmla="*/ 0 w 777"/>
                <a:gd name="T7" fmla="*/ 140 h 140"/>
                <a:gd name="T8" fmla="*/ 777 w 777"/>
                <a:gd name="T9" fmla="*/ 140 h 140"/>
                <a:gd name="T10" fmla="*/ 777 w 777"/>
                <a:gd name="T11" fmla="*/ 32 h 140"/>
                <a:gd name="T12" fmla="*/ 744 w 777"/>
                <a:gd name="T13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40">
                  <a:moveTo>
                    <a:pt x="744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777" y="140"/>
                    <a:pt x="777" y="140"/>
                    <a:pt x="777" y="140"/>
                  </a:cubicBezTo>
                  <a:cubicBezTo>
                    <a:pt x="777" y="32"/>
                    <a:pt x="777" y="32"/>
                    <a:pt x="777" y="32"/>
                  </a:cubicBezTo>
                  <a:cubicBezTo>
                    <a:pt x="777" y="14"/>
                    <a:pt x="762" y="0"/>
                    <a:pt x="744" y="0"/>
                  </a:cubicBezTo>
                  <a:close/>
                </a:path>
              </a:pathLst>
            </a:custGeom>
            <a:solidFill>
              <a:srgbClr val="3E3D43"/>
            </a:solidFill>
            <a:ln>
              <a:solidFill>
                <a:srgbClr val="3E3D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85"/>
                </a:spcBef>
                <a:tabLst>
                  <a:tab pos="65944" algn="l"/>
                  <a:tab pos="105510" algn="l"/>
                </a:tabLst>
              </a:pPr>
              <a:r>
                <a:rPr lang="ko-KR" altLang="en-US" sz="1846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낮을 때</a:t>
              </a:r>
              <a:endParaRPr lang="ko-KR" altLang="en-US" sz="1846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6" name="자유형 65"/>
            <p:cNvSpPr>
              <a:spLocks/>
            </p:cNvSpPr>
            <p:nvPr/>
          </p:nvSpPr>
          <p:spPr bwMode="auto">
            <a:xfrm>
              <a:off x="3492501" y="2608263"/>
              <a:ext cx="2924175" cy="2057126"/>
            </a:xfrm>
            <a:custGeom>
              <a:avLst/>
              <a:gdLst>
                <a:gd name="connsiteX0" fmla="*/ 0 w 2924175"/>
                <a:gd name="connsiteY0" fmla="*/ 0 h 2057126"/>
                <a:gd name="connsiteX1" fmla="*/ 2924175 w 2924175"/>
                <a:gd name="connsiteY1" fmla="*/ 0 h 2057126"/>
                <a:gd name="connsiteX2" fmla="*/ 2924175 w 2924175"/>
                <a:gd name="connsiteY2" fmla="*/ 1930084 h 2057126"/>
                <a:gd name="connsiteX3" fmla="*/ 2799982 w 2924175"/>
                <a:gd name="connsiteY3" fmla="*/ 2054242 h 2057126"/>
                <a:gd name="connsiteX4" fmla="*/ 1610743 w 2924175"/>
                <a:gd name="connsiteY4" fmla="*/ 2054242 h 2057126"/>
                <a:gd name="connsiteX5" fmla="*/ 1608391 w 2924175"/>
                <a:gd name="connsiteY5" fmla="*/ 2055829 h 2057126"/>
                <a:gd name="connsiteX6" fmla="*/ 1606468 w 2924175"/>
                <a:gd name="connsiteY6" fmla="*/ 2057126 h 2057126"/>
                <a:gd name="connsiteX7" fmla="*/ 1313944 w 2924175"/>
                <a:gd name="connsiteY7" fmla="*/ 2057126 h 2057126"/>
                <a:gd name="connsiteX8" fmla="*/ 1309669 w 2924175"/>
                <a:gd name="connsiteY8" fmla="*/ 2054242 h 2057126"/>
                <a:gd name="connsiteX9" fmla="*/ 120429 w 2924175"/>
                <a:gd name="connsiteY9" fmla="*/ 2054242 h 2057126"/>
                <a:gd name="connsiteX10" fmla="*/ 0 w 2924175"/>
                <a:gd name="connsiteY10" fmla="*/ 1930084 h 2057126"/>
                <a:gd name="connsiteX11" fmla="*/ 0 w 2924175"/>
                <a:gd name="connsiteY11" fmla="*/ 0 h 205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4175" h="2057126">
                  <a:moveTo>
                    <a:pt x="0" y="0"/>
                  </a:moveTo>
                  <a:lnTo>
                    <a:pt x="2924175" y="0"/>
                  </a:lnTo>
                  <a:cubicBezTo>
                    <a:pt x="2924175" y="0"/>
                    <a:pt x="2924175" y="0"/>
                    <a:pt x="2924175" y="1930084"/>
                  </a:cubicBezTo>
                  <a:cubicBezTo>
                    <a:pt x="2924175" y="1997807"/>
                    <a:pt x="2867724" y="2054242"/>
                    <a:pt x="2799982" y="2054242"/>
                  </a:cubicBezTo>
                  <a:cubicBezTo>
                    <a:pt x="2799982" y="2054242"/>
                    <a:pt x="2799982" y="2054242"/>
                    <a:pt x="1610743" y="2054242"/>
                  </a:cubicBezTo>
                  <a:cubicBezTo>
                    <a:pt x="1610743" y="2054242"/>
                    <a:pt x="1610743" y="2054242"/>
                    <a:pt x="1608391" y="2055829"/>
                  </a:cubicBezTo>
                  <a:lnTo>
                    <a:pt x="1606468" y="2057126"/>
                  </a:lnTo>
                  <a:lnTo>
                    <a:pt x="1313944" y="2057126"/>
                  </a:lnTo>
                  <a:lnTo>
                    <a:pt x="1309669" y="2054242"/>
                  </a:lnTo>
                  <a:cubicBezTo>
                    <a:pt x="1309669" y="2054242"/>
                    <a:pt x="1309669" y="2054242"/>
                    <a:pt x="120429" y="2054242"/>
                  </a:cubicBezTo>
                  <a:cubicBezTo>
                    <a:pt x="52688" y="2054242"/>
                    <a:pt x="0" y="1997807"/>
                    <a:pt x="0" y="1930084"/>
                  </a:cubicBezTo>
                  <a:cubicBezTo>
                    <a:pt x="0" y="1930084"/>
                    <a:pt x="0" y="193008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3E3D43"/>
              </a:solidFill>
              <a:round/>
              <a:headEnd/>
              <a:tailEnd/>
            </a:ln>
            <a:extLst/>
          </p:spPr>
          <p:txBody>
            <a:bodyPr vert="horz" wrap="square" lIns="216000" tIns="0" rIns="21600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16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6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야생에서 </a:t>
              </a: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만나는 고양이들의 </a:t>
              </a:r>
              <a:r>
                <a:rPr lang="ko-KR" altLang="en-US" sz="16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스탯</a:t>
              </a: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상승</a:t>
              </a:r>
            </a:p>
            <a:p>
              <a:r>
                <a:rPr lang="en-US" altLang="ko-KR" sz="16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6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낚시에서 </a:t>
              </a: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물고기가 아닌 양서류가 걸림</a:t>
              </a:r>
            </a:p>
            <a:p>
              <a:r>
                <a:rPr lang="en-US" altLang="ko-KR" sz="16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6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새끼 </a:t>
              </a: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고양이 탄생 시 공격력 </a:t>
              </a:r>
              <a:r>
                <a: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+, </a:t>
              </a: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체력 </a:t>
              </a:r>
              <a:r>
                <a: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</a:t>
              </a:r>
            </a:p>
            <a:p>
              <a:r>
                <a:rPr lang="en-US" altLang="ko-KR" sz="16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6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명령 </a:t>
              </a: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불복종 확률 상승</a:t>
              </a:r>
            </a:p>
            <a:p>
              <a:r>
                <a:rPr lang="en-US" altLang="ko-KR" sz="16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6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이상 </a:t>
              </a: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현상</a:t>
              </a:r>
              <a:r>
                <a: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자연재해 발생 확률 상승</a:t>
              </a:r>
              <a:endPara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477838" y="2081213"/>
              <a:ext cx="2924175" cy="530225"/>
            </a:xfrm>
            <a:custGeom>
              <a:avLst/>
              <a:gdLst>
                <a:gd name="T0" fmla="*/ 744 w 777"/>
                <a:gd name="T1" fmla="*/ 0 h 141"/>
                <a:gd name="T2" fmla="*/ 32 w 777"/>
                <a:gd name="T3" fmla="*/ 0 h 141"/>
                <a:gd name="T4" fmla="*/ 0 w 777"/>
                <a:gd name="T5" fmla="*/ 33 h 141"/>
                <a:gd name="T6" fmla="*/ 0 w 777"/>
                <a:gd name="T7" fmla="*/ 141 h 141"/>
                <a:gd name="T8" fmla="*/ 777 w 777"/>
                <a:gd name="T9" fmla="*/ 141 h 141"/>
                <a:gd name="T10" fmla="*/ 777 w 777"/>
                <a:gd name="T11" fmla="*/ 33 h 141"/>
                <a:gd name="T12" fmla="*/ 744 w 777"/>
                <a:gd name="T1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41">
                  <a:moveTo>
                    <a:pt x="744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5"/>
                    <a:pt x="0" y="33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777" y="141"/>
                    <a:pt x="777" y="141"/>
                    <a:pt x="777" y="141"/>
                  </a:cubicBezTo>
                  <a:cubicBezTo>
                    <a:pt x="777" y="33"/>
                    <a:pt x="777" y="33"/>
                    <a:pt x="777" y="33"/>
                  </a:cubicBezTo>
                  <a:cubicBezTo>
                    <a:pt x="777" y="15"/>
                    <a:pt x="762" y="0"/>
                    <a:pt x="744" y="0"/>
                  </a:cubicBezTo>
                  <a:close/>
                </a:path>
              </a:pathLst>
            </a:custGeom>
            <a:solidFill>
              <a:srgbClr val="EB5175"/>
            </a:solidFill>
            <a:ln>
              <a:solidFill>
                <a:srgbClr val="EB51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85"/>
                </a:spcBef>
                <a:tabLst>
                  <a:tab pos="65944" algn="l"/>
                  <a:tab pos="105510" algn="l"/>
                </a:tabLst>
              </a:pPr>
              <a:r>
                <a:rPr lang="ko-KR" altLang="en-US" sz="1846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높을 때</a:t>
              </a:r>
              <a:endParaRPr lang="ko-KR" altLang="en-US" sz="1846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5" name="자유형 64"/>
            <p:cNvSpPr>
              <a:spLocks/>
            </p:cNvSpPr>
            <p:nvPr/>
          </p:nvSpPr>
          <p:spPr bwMode="auto">
            <a:xfrm>
              <a:off x="477838" y="2611439"/>
              <a:ext cx="2924175" cy="2053951"/>
            </a:xfrm>
            <a:custGeom>
              <a:avLst/>
              <a:gdLst>
                <a:gd name="connsiteX0" fmla="*/ 0 w 2924175"/>
                <a:gd name="connsiteY0" fmla="*/ 0 h 2053951"/>
                <a:gd name="connsiteX1" fmla="*/ 2924175 w 2924175"/>
                <a:gd name="connsiteY1" fmla="*/ 0 h 2053951"/>
                <a:gd name="connsiteX2" fmla="*/ 2924175 w 2924175"/>
                <a:gd name="connsiteY2" fmla="*/ 1932927 h 2053951"/>
                <a:gd name="connsiteX3" fmla="*/ 2799982 w 2924175"/>
                <a:gd name="connsiteY3" fmla="*/ 2053499 h 2053951"/>
                <a:gd name="connsiteX4" fmla="*/ 1610743 w 2924175"/>
                <a:gd name="connsiteY4" fmla="*/ 2053499 h 2053951"/>
                <a:gd name="connsiteX5" fmla="*/ 1610098 w 2924175"/>
                <a:gd name="connsiteY5" fmla="*/ 2053951 h 2053951"/>
                <a:gd name="connsiteX6" fmla="*/ 1310314 w 2924175"/>
                <a:gd name="connsiteY6" fmla="*/ 2053951 h 2053951"/>
                <a:gd name="connsiteX7" fmla="*/ 1309669 w 2924175"/>
                <a:gd name="connsiteY7" fmla="*/ 2053499 h 2053951"/>
                <a:gd name="connsiteX8" fmla="*/ 120430 w 2924175"/>
                <a:gd name="connsiteY8" fmla="*/ 2053499 h 2053951"/>
                <a:gd name="connsiteX9" fmla="*/ 0 w 2924175"/>
                <a:gd name="connsiteY9" fmla="*/ 1932927 h 2053951"/>
                <a:gd name="connsiteX10" fmla="*/ 0 w 2924175"/>
                <a:gd name="connsiteY10" fmla="*/ 0 h 205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4175" h="2053951">
                  <a:moveTo>
                    <a:pt x="0" y="0"/>
                  </a:moveTo>
                  <a:lnTo>
                    <a:pt x="2924175" y="0"/>
                  </a:lnTo>
                  <a:cubicBezTo>
                    <a:pt x="2924175" y="0"/>
                    <a:pt x="2924175" y="0"/>
                    <a:pt x="2924175" y="1932927"/>
                  </a:cubicBezTo>
                  <a:cubicBezTo>
                    <a:pt x="2924175" y="2000749"/>
                    <a:pt x="2867724" y="2053499"/>
                    <a:pt x="2799982" y="2053499"/>
                  </a:cubicBezTo>
                  <a:cubicBezTo>
                    <a:pt x="2799982" y="2053499"/>
                    <a:pt x="2799982" y="2053499"/>
                    <a:pt x="1610743" y="2053499"/>
                  </a:cubicBezTo>
                  <a:lnTo>
                    <a:pt x="1610098" y="2053951"/>
                  </a:lnTo>
                  <a:lnTo>
                    <a:pt x="1310314" y="2053951"/>
                  </a:lnTo>
                  <a:lnTo>
                    <a:pt x="1309669" y="2053499"/>
                  </a:lnTo>
                  <a:cubicBezTo>
                    <a:pt x="1309669" y="2053499"/>
                    <a:pt x="1309669" y="2053499"/>
                    <a:pt x="120430" y="2053499"/>
                  </a:cubicBezTo>
                  <a:cubicBezTo>
                    <a:pt x="52688" y="2053499"/>
                    <a:pt x="0" y="2000749"/>
                    <a:pt x="0" y="1932927"/>
                  </a:cubicBezTo>
                  <a:cubicBezTo>
                    <a:pt x="0" y="1932927"/>
                    <a:pt x="0" y="193292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EB5175"/>
              </a:solidFill>
              <a:round/>
              <a:headEnd/>
              <a:tailEnd/>
            </a:ln>
            <a:extLst/>
          </p:spPr>
          <p:txBody>
            <a:bodyPr vert="horz" wrap="square" lIns="216000" tIns="0" rIns="21600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16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NPC</a:t>
              </a: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와 </a:t>
              </a:r>
              <a:r>
                <a:rPr lang="ko-KR" altLang="en-US" sz="16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거래시</a:t>
              </a: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할인율 상승</a:t>
              </a:r>
            </a:p>
            <a:p>
              <a:r>
                <a:rPr lang="en-US" altLang="ko-KR" sz="16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6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비전투</a:t>
              </a:r>
              <a:r>
                <a:rPr lang="ko-KR" altLang="en-US" sz="16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포획에 유리</a:t>
              </a:r>
            </a:p>
            <a:p>
              <a:r>
                <a:rPr lang="en-US" altLang="ko-KR" sz="16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6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고양이 </a:t>
              </a: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친밀도 상승에 유리</a:t>
              </a:r>
            </a:p>
            <a:p>
              <a:r>
                <a:rPr lang="en-US" altLang="ko-KR" sz="16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6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농작물 </a:t>
              </a: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성장 속도 상승</a:t>
              </a:r>
            </a:p>
            <a:p>
              <a:r>
                <a:rPr lang="en-US" altLang="ko-KR" sz="16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6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낚시 </a:t>
              </a: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입질 확률 상승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010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02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56061" y="4191083"/>
            <a:ext cx="3393878" cy="1107996"/>
          </a:xfrm>
          <a:prstGeom prst="rect">
            <a:avLst/>
          </a:prstGeom>
          <a:noFill/>
        </p:spPr>
        <p:txBody>
          <a:bodyPr vert="horz" wrap="none" lIns="91440" tIns="45720" rIns="91440" bIns="45720" rtlCol="0">
            <a:spAutoFit/>
          </a:bodyPr>
          <a:lstStyle/>
          <a:p>
            <a:pPr algn="ctr">
              <a:spcBef>
                <a:spcPct val="20000"/>
              </a:spcBef>
              <a:buFont typeface="Arial" pitchFamily="34" charset="0"/>
              <a:buNone/>
            </a:pPr>
            <a:r>
              <a:rPr lang="ko-KR" altLang="en-US" sz="6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 의도</a:t>
            </a:r>
            <a:endParaRPr lang="en-US" altLang="ko-KR" sz="6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150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86150CA9-BFFC-4CF5-900C-876EEFAB0E91}"/>
              </a:ext>
            </a:extLst>
          </p:cNvPr>
          <p:cNvGrpSpPr/>
          <p:nvPr/>
        </p:nvGrpSpPr>
        <p:grpSpPr>
          <a:xfrm>
            <a:off x="299801" y="2694269"/>
            <a:ext cx="3116018" cy="2978562"/>
            <a:chOff x="1343295" y="2694269"/>
            <a:chExt cx="2413642" cy="2358526"/>
          </a:xfrm>
        </p:grpSpPr>
        <p:sp>
          <p:nvSpPr>
            <p:cNvPr id="5" name="직사각형 4"/>
            <p:cNvSpPr/>
            <p:nvPr/>
          </p:nvSpPr>
          <p:spPr>
            <a:xfrm>
              <a:off x="1372303" y="2694269"/>
              <a:ext cx="2288550" cy="334844"/>
            </a:xfrm>
            <a:prstGeom prst="rect">
              <a:avLst/>
            </a:prstGeom>
            <a:solidFill>
              <a:srgbClr val="3E3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85"/>
                </a:spcBef>
                <a:tabLst>
                  <a:tab pos="65944" algn="l"/>
                  <a:tab pos="105510" algn="l"/>
                </a:tabLst>
              </a:pPr>
              <a:r>
                <a:rPr lang="ko-KR" altLang="en-US" sz="1662" b="1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새로운 장르</a:t>
              </a:r>
              <a:endParaRPr lang="en-US" altLang="ko-KR" sz="1662" b="1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9D48277-693C-4939-A9E3-4619B19550F4}"/>
                </a:ext>
              </a:extLst>
            </p:cNvPr>
            <p:cNvGrpSpPr/>
            <p:nvPr/>
          </p:nvGrpSpPr>
          <p:grpSpPr>
            <a:xfrm>
              <a:off x="1343295" y="3110162"/>
              <a:ext cx="2413642" cy="1942633"/>
              <a:chOff x="1343295" y="3110162"/>
              <a:chExt cx="2413642" cy="1942633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1343295" y="3110162"/>
                <a:ext cx="2413642" cy="18595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5" indent="-171455" latinLnBrk="0">
                  <a:spcBef>
                    <a:spcPts val="185"/>
                  </a:spcBef>
                  <a:buFont typeface="Arial" panose="020B0604020202020204" pitchFamily="34" charset="0"/>
                  <a:buChar char="•"/>
                  <a:tabLst>
                    <a:tab pos="65944" algn="l"/>
                    <a:tab pos="105510" algn="l"/>
                  </a:tabLst>
                </a:pPr>
                <a:r>
                  <a:rPr lang="ko-KR" altLang="en-US" sz="1600" spc="-65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rgbClr val="211D1C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시도했던 장르들  →</a:t>
                </a:r>
                <a:r>
                  <a:rPr lang="en-US" altLang="ko-KR" sz="1600" spc="-65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rgbClr val="211D1C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600" spc="-65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rgbClr val="211D1C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퍼즐</a:t>
                </a:r>
                <a:r>
                  <a:rPr lang="en-US" altLang="ko-KR" sz="1600" spc="-65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rgbClr val="211D1C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sz="1600" spc="-65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rgbClr val="211D1C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슈팅</a:t>
                </a:r>
                <a:r>
                  <a:rPr lang="en-US" altLang="ko-KR" sz="1600" spc="-65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rgbClr val="211D1C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RPG</a:t>
                </a:r>
                <a:br>
                  <a:rPr lang="en-US" altLang="ko-KR" sz="1600" spc="-65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rgbClr val="211D1C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</a:br>
                <a:endParaRPr lang="en-US" altLang="ko-KR" sz="1600" spc="-65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rgbClr val="211D1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171455" indent="-171455" latinLnBrk="0">
                  <a:spcBef>
                    <a:spcPts val="185"/>
                  </a:spcBef>
                  <a:buFont typeface="Arial" panose="020B0604020202020204" pitchFamily="34" charset="0"/>
                  <a:buChar char="•"/>
                  <a:tabLst>
                    <a:tab pos="65944" algn="l"/>
                    <a:tab pos="105510" algn="l"/>
                  </a:tabLst>
                </a:pPr>
                <a:r>
                  <a:rPr lang="ko-KR" altLang="en-US" sz="1600" spc="-65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rgbClr val="211D1C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대부분의 시점 → </a:t>
                </a:r>
                <a:r>
                  <a:rPr lang="en-US" altLang="ko-KR" sz="1600" spc="-65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rgbClr val="211D1C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Top-Down</a:t>
                </a: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423991" y="5010593"/>
                <a:ext cx="2288550" cy="42202"/>
              </a:xfrm>
              <a:prstGeom prst="rect">
                <a:avLst/>
              </a:prstGeom>
              <a:solidFill>
                <a:srgbClr val="3E3D43"/>
              </a:solidFill>
              <a:ln>
                <a:solidFill>
                  <a:srgbClr val="3E3D4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Bef>
                    <a:spcPts val="185"/>
                  </a:spcBef>
                  <a:tabLst>
                    <a:tab pos="65944" algn="l"/>
                    <a:tab pos="105510" algn="l"/>
                  </a:tabLst>
                </a:pPr>
                <a:endParaRPr lang="en-US" altLang="ko-KR" sz="1292" b="1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2F61675-DDF7-4ADE-9FC4-0ED317117B05}"/>
              </a:ext>
            </a:extLst>
          </p:cNvPr>
          <p:cNvGrpSpPr/>
          <p:nvPr/>
        </p:nvGrpSpPr>
        <p:grpSpPr>
          <a:xfrm>
            <a:off x="3411461" y="2694269"/>
            <a:ext cx="3116018" cy="2978562"/>
            <a:chOff x="3790616" y="2694269"/>
            <a:chExt cx="2413642" cy="2358526"/>
          </a:xfrm>
        </p:grpSpPr>
        <p:sp>
          <p:nvSpPr>
            <p:cNvPr id="6" name="직사각형 5"/>
            <p:cNvSpPr/>
            <p:nvPr/>
          </p:nvSpPr>
          <p:spPr>
            <a:xfrm>
              <a:off x="3808725" y="2694269"/>
              <a:ext cx="2288550" cy="334844"/>
            </a:xfrm>
            <a:prstGeom prst="rect">
              <a:avLst/>
            </a:prstGeom>
            <a:solidFill>
              <a:srgbClr val="3E3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85"/>
                </a:spcBef>
                <a:tabLst>
                  <a:tab pos="65944" algn="l"/>
                  <a:tab pos="105510" algn="l"/>
                </a:tabLst>
              </a:pPr>
              <a:r>
                <a:rPr lang="en-US" altLang="ko-KR" sz="1662" b="1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3D </a:t>
              </a:r>
              <a:r>
                <a:rPr lang="ko-KR" altLang="en-US" sz="1662" b="1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게임</a:t>
              </a:r>
              <a:endParaRPr lang="en-US" altLang="ko-KR" sz="1662" b="1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790616" y="3110162"/>
              <a:ext cx="2413642" cy="18595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5" indent="-171455" latinLnBrk="0">
                <a:spcBef>
                  <a:spcPts val="185"/>
                </a:spcBef>
                <a:buFont typeface="Arial" panose="020B0604020202020204" pitchFamily="34" charset="0"/>
                <a:buChar char="•"/>
                <a:tabLst>
                  <a:tab pos="65944" algn="l"/>
                  <a:tab pos="105510" algn="l"/>
                </a:tabLst>
              </a:pPr>
              <a:r>
                <a:rPr lang="ko-KR" altLang="en-US" sz="1600" spc="-65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rgbClr val="211D1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여건상 </a:t>
              </a:r>
              <a:r>
                <a:rPr lang="en-US" altLang="ko-KR" sz="1600" spc="-65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rgbClr val="211D1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2D </a:t>
              </a:r>
              <a:r>
                <a:rPr lang="ko-KR" altLang="en-US" sz="1600" spc="-65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rgbClr val="211D1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게임만 제작했던 과거</a:t>
              </a:r>
              <a:r>
                <a:rPr lang="en-US" altLang="ko-KR" sz="1600" spc="-65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rgbClr val="211D1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/>
              </a:r>
              <a:br>
                <a:rPr lang="en-US" altLang="ko-KR" sz="1600" spc="-65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rgbClr val="211D1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endParaRPr lang="en-US" altLang="ko-KR" sz="1600" spc="-65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211D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5" indent="-171455" latinLnBrk="0">
                <a:spcBef>
                  <a:spcPts val="185"/>
                </a:spcBef>
                <a:buFont typeface="Arial" panose="020B0604020202020204" pitchFamily="34" charset="0"/>
                <a:buChar char="•"/>
                <a:tabLst>
                  <a:tab pos="65944" algn="l"/>
                  <a:tab pos="105510" algn="l"/>
                </a:tabLst>
              </a:pPr>
              <a:r>
                <a:rPr lang="ko-KR" altLang="en-US" sz="1600" spc="-65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rgbClr val="211D1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어차피 없는 그래픽 자원 </a:t>
              </a:r>
              <a:endParaRPr lang="en-US" altLang="ko-KR" sz="1292" spc="-65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211D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808725" y="5010593"/>
              <a:ext cx="2288550" cy="42202"/>
            </a:xfrm>
            <a:prstGeom prst="rect">
              <a:avLst/>
            </a:prstGeom>
            <a:solidFill>
              <a:srgbClr val="3E3D43"/>
            </a:solidFill>
            <a:ln>
              <a:solidFill>
                <a:srgbClr val="3E3D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85"/>
                </a:spcBef>
                <a:tabLst>
                  <a:tab pos="65944" algn="l"/>
                  <a:tab pos="105510" algn="l"/>
                </a:tabLst>
              </a:pPr>
              <a:endParaRPr lang="en-US" altLang="ko-KR" sz="1477" b="1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12E9BDC-8D38-40DB-BFBE-6F41E9C75022}"/>
              </a:ext>
            </a:extLst>
          </p:cNvPr>
          <p:cNvGrpSpPr/>
          <p:nvPr/>
        </p:nvGrpSpPr>
        <p:grpSpPr>
          <a:xfrm>
            <a:off x="6649420" y="2694269"/>
            <a:ext cx="3116018" cy="2978562"/>
            <a:chOff x="6191712" y="2694269"/>
            <a:chExt cx="2413642" cy="2358526"/>
          </a:xfrm>
        </p:grpSpPr>
        <p:sp>
          <p:nvSpPr>
            <p:cNvPr id="7" name="직사각형 6"/>
            <p:cNvSpPr/>
            <p:nvPr/>
          </p:nvSpPr>
          <p:spPr>
            <a:xfrm>
              <a:off x="6193459" y="2694269"/>
              <a:ext cx="2288550" cy="334844"/>
            </a:xfrm>
            <a:prstGeom prst="rect">
              <a:avLst/>
            </a:prstGeom>
            <a:solidFill>
              <a:srgbClr val="3E3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85"/>
                </a:spcBef>
                <a:tabLst>
                  <a:tab pos="65944" algn="l"/>
                  <a:tab pos="105510" algn="l"/>
                </a:tabLst>
              </a:pPr>
              <a:r>
                <a:rPr lang="ko-KR" altLang="en-US" sz="1662" b="1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모바일 플랫폼</a:t>
              </a:r>
              <a:endParaRPr lang="en-US" altLang="ko-KR" sz="1662" b="1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191712" y="3110162"/>
              <a:ext cx="2413642" cy="18595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5" indent="-171455" latinLnBrk="0">
                <a:spcBef>
                  <a:spcPts val="185"/>
                </a:spcBef>
                <a:buFont typeface="Arial" panose="020B0604020202020204" pitchFamily="34" charset="0"/>
                <a:buChar char="•"/>
                <a:tabLst>
                  <a:tab pos="65944" algn="l"/>
                  <a:tab pos="105510" algn="l"/>
                </a:tabLst>
              </a:pPr>
              <a:r>
                <a:rPr lang="en-US" altLang="ko-KR" sz="1600" spc="-65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rgbClr val="211D1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PC</a:t>
              </a:r>
              <a:r>
                <a:rPr lang="ko-KR" altLang="en-US" sz="1600" spc="-65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rgbClr val="211D1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개발의 한계에서 벗어날 때</a:t>
              </a:r>
              <a:endParaRPr lang="en-US" altLang="ko-KR" sz="1600" spc="-65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211D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5" indent="-171455" latinLnBrk="0">
                <a:spcBef>
                  <a:spcPts val="185"/>
                </a:spcBef>
                <a:buFont typeface="Arial" panose="020B0604020202020204" pitchFamily="34" charset="0"/>
                <a:buChar char="•"/>
                <a:tabLst>
                  <a:tab pos="65944" algn="l"/>
                  <a:tab pos="105510" algn="l"/>
                </a:tabLst>
              </a:pPr>
              <a:endParaRPr lang="en-US" altLang="ko-KR" sz="1600" spc="-65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211D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5" indent="-171455" latinLnBrk="0">
                <a:spcBef>
                  <a:spcPts val="185"/>
                </a:spcBef>
                <a:buFont typeface="Arial" panose="020B0604020202020204" pitchFamily="34" charset="0"/>
                <a:buChar char="•"/>
                <a:tabLst>
                  <a:tab pos="65944" algn="l"/>
                  <a:tab pos="105510" algn="l"/>
                </a:tabLst>
              </a:pPr>
              <a:r>
                <a:rPr lang="ko-KR" altLang="en-US" sz="1600" spc="-65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rgbClr val="211D1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마켓 등록 가능성 존재</a:t>
              </a:r>
              <a:endParaRPr lang="en-US" altLang="ko-KR" sz="1600" spc="-65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211D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193459" y="5010593"/>
              <a:ext cx="2288550" cy="42202"/>
            </a:xfrm>
            <a:prstGeom prst="rect">
              <a:avLst/>
            </a:prstGeom>
            <a:solidFill>
              <a:srgbClr val="3E3D43"/>
            </a:solidFill>
            <a:ln>
              <a:solidFill>
                <a:srgbClr val="3E3D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85"/>
                </a:spcBef>
                <a:tabLst>
                  <a:tab pos="65944" algn="l"/>
                  <a:tab pos="105510" algn="l"/>
                </a:tabLst>
              </a:pPr>
              <a:endParaRPr lang="en-US" altLang="ko-KR" sz="1477" b="1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1579436" y="1787316"/>
            <a:ext cx="6665331" cy="593304"/>
          </a:xfrm>
          <a:prstGeom prst="rect">
            <a:avLst/>
          </a:prstGeom>
          <a:solidFill>
            <a:srgbClr val="EB51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85"/>
              </a:spcBef>
              <a:tabLst>
                <a:tab pos="65944" algn="l"/>
                <a:tab pos="105510" algn="l"/>
              </a:tabLst>
            </a:pPr>
            <a:r>
              <a:rPr lang="ko-KR" altLang="en-US" sz="2585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매너리즘 탈피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기획의도</a:t>
            </a:r>
          </a:p>
        </p:txBody>
      </p:sp>
    </p:spTree>
    <p:extLst>
      <p:ext uri="{BB962C8B-B14F-4D97-AF65-F5344CB8AC3E}">
        <p14:creationId xmlns:p14="http://schemas.microsoft.com/office/powerpoint/2010/main" val="60413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그럼 어떻게 할 것인가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graphicFrame>
        <p:nvGraphicFramePr>
          <p:cNvPr id="10" name="다이어그램 9">
            <a:extLst>
              <a:ext uri="{FF2B5EF4-FFF2-40B4-BE49-F238E27FC236}">
                <a16:creationId xmlns:a16="http://schemas.microsoft.com/office/drawing/2014/main" id="{C8FD58A6-862C-4D98-9AEB-287CF6C0BA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8356682"/>
              </p:ext>
            </p:extLst>
          </p:nvPr>
        </p:nvGraphicFramePr>
        <p:xfrm>
          <a:off x="825375" y="1520630"/>
          <a:ext cx="8016783" cy="4977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FFDD335-718F-44A3-9F08-9B4FE14BB8B7}"/>
              </a:ext>
            </a:extLst>
          </p:cNvPr>
          <p:cNvSpPr txBox="1"/>
          <p:nvPr/>
        </p:nvSpPr>
        <p:spPr>
          <a:xfrm>
            <a:off x="2026091" y="196196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장르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66ADAA-E62C-4344-8973-4E959A7FD8F5}"/>
              </a:ext>
            </a:extLst>
          </p:cNvPr>
          <p:cNvSpPr txBox="1"/>
          <p:nvPr/>
        </p:nvSpPr>
        <p:spPr>
          <a:xfrm>
            <a:off x="1846555" y="374793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그래픽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A73D72-7CD6-43EE-B7F7-56B47CC277F1}"/>
              </a:ext>
            </a:extLst>
          </p:cNvPr>
          <p:cNvSpPr txBox="1"/>
          <p:nvPr/>
        </p:nvSpPr>
        <p:spPr>
          <a:xfrm>
            <a:off x="1846554" y="5533901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모바일</a:t>
            </a:r>
          </a:p>
        </p:txBody>
      </p:sp>
    </p:spTree>
    <p:extLst>
      <p:ext uri="{BB962C8B-B14F-4D97-AF65-F5344CB8AC3E}">
        <p14:creationId xmlns:p14="http://schemas.microsoft.com/office/powerpoint/2010/main" val="105580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964223" y="3758064"/>
            <a:ext cx="7977554" cy="0"/>
          </a:xfrm>
          <a:prstGeom prst="line">
            <a:avLst/>
          </a:prstGeom>
          <a:ln w="28575">
            <a:solidFill>
              <a:srgbClr val="EB51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5F686A16-FC11-4784-ABE5-38E5A982B08F}"/>
              </a:ext>
            </a:extLst>
          </p:cNvPr>
          <p:cNvGrpSpPr/>
          <p:nvPr/>
        </p:nvGrpSpPr>
        <p:grpSpPr>
          <a:xfrm>
            <a:off x="973724" y="1571366"/>
            <a:ext cx="1611875" cy="2260386"/>
            <a:chOff x="973724" y="2183788"/>
            <a:chExt cx="1182089" cy="1647963"/>
          </a:xfrm>
        </p:grpSpPr>
        <p:sp>
          <p:nvSpPr>
            <p:cNvPr id="42" name="눈물 방울 41"/>
            <p:cNvSpPr/>
            <p:nvPr/>
          </p:nvSpPr>
          <p:spPr>
            <a:xfrm rot="8100000">
              <a:off x="973724" y="2183788"/>
              <a:ext cx="1182089" cy="1182089"/>
            </a:xfrm>
            <a:prstGeom prst="teardrop">
              <a:avLst/>
            </a:prstGeom>
            <a:solidFill>
              <a:srgbClr val="3E3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85"/>
                </a:spcBef>
                <a:tabLst>
                  <a:tab pos="65944" algn="l"/>
                  <a:tab pos="105510" algn="l"/>
                </a:tabLst>
              </a:pPr>
              <a:endParaRPr lang="ko-KR" altLang="en-US" sz="1662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타원 45"/>
            <p:cNvSpPr/>
            <p:nvPr/>
          </p:nvSpPr>
          <p:spPr>
            <a:xfrm>
              <a:off x="1491083" y="3684380"/>
              <a:ext cx="147371" cy="147371"/>
            </a:xfrm>
            <a:prstGeom prst="ellipse">
              <a:avLst/>
            </a:prstGeom>
            <a:solidFill>
              <a:srgbClr val="3E3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050218" y="2506478"/>
              <a:ext cx="1029100" cy="6047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85"/>
                </a:spcBef>
                <a:tabLst>
                  <a:tab pos="65944" algn="l"/>
                  <a:tab pos="105510" algn="l"/>
                </a:tabLst>
              </a:pPr>
              <a:r>
                <a:rPr lang="en-US" altLang="ko-KR" sz="1662" b="1" spc="-65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2018</a:t>
              </a:r>
            </a:p>
            <a:p>
              <a:pPr algn="ctr" latinLnBrk="0">
                <a:spcBef>
                  <a:spcPts val="185"/>
                </a:spcBef>
                <a:tabLst>
                  <a:tab pos="65944" algn="l"/>
                  <a:tab pos="105510" algn="l"/>
                </a:tabLst>
              </a:pPr>
              <a:r>
                <a:rPr lang="ko-KR" altLang="en-US" sz="1662" b="1" spc="-65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하반기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8A35D4B-B78B-40AE-87DB-3F21EAE31431}"/>
              </a:ext>
            </a:extLst>
          </p:cNvPr>
          <p:cNvGrpSpPr/>
          <p:nvPr/>
        </p:nvGrpSpPr>
        <p:grpSpPr>
          <a:xfrm>
            <a:off x="7745189" y="1571366"/>
            <a:ext cx="1611875" cy="2260386"/>
            <a:chOff x="7745189" y="2183788"/>
            <a:chExt cx="1182089" cy="1647963"/>
          </a:xfrm>
        </p:grpSpPr>
        <p:sp>
          <p:nvSpPr>
            <p:cNvPr id="43" name="눈물 방울 42"/>
            <p:cNvSpPr/>
            <p:nvPr/>
          </p:nvSpPr>
          <p:spPr>
            <a:xfrm rot="8100000">
              <a:off x="7745189" y="2183788"/>
              <a:ext cx="1182089" cy="1182089"/>
            </a:xfrm>
            <a:prstGeom prst="teardrop">
              <a:avLst/>
            </a:prstGeom>
            <a:solidFill>
              <a:srgbClr val="3E3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85"/>
                </a:spcBef>
                <a:tabLst>
                  <a:tab pos="65944" algn="l"/>
                  <a:tab pos="105510" algn="l"/>
                </a:tabLst>
              </a:pPr>
              <a:endParaRPr lang="ko-KR" altLang="en-US" sz="1662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8262548" y="3684380"/>
              <a:ext cx="147371" cy="147371"/>
            </a:xfrm>
            <a:prstGeom prst="ellipse">
              <a:avLst/>
            </a:prstGeom>
            <a:solidFill>
              <a:srgbClr val="3E3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7821683" y="2506478"/>
              <a:ext cx="1029100" cy="6047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85"/>
                </a:spcBef>
                <a:tabLst>
                  <a:tab pos="65944" algn="l"/>
                  <a:tab pos="105510" algn="l"/>
                </a:tabLst>
              </a:pPr>
              <a:r>
                <a:rPr lang="en-US" altLang="ko-KR" sz="1662" b="1" spc="-65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2019</a:t>
              </a:r>
            </a:p>
            <a:p>
              <a:pPr algn="ctr" latinLnBrk="0">
                <a:spcBef>
                  <a:spcPts val="185"/>
                </a:spcBef>
                <a:tabLst>
                  <a:tab pos="65944" algn="l"/>
                  <a:tab pos="105510" algn="l"/>
                </a:tabLst>
              </a:pPr>
              <a:r>
                <a:rPr lang="ko-KR" altLang="en-US" sz="1662" b="1" spc="-65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여름</a:t>
              </a:r>
            </a:p>
          </p:txBody>
        </p:sp>
      </p:grpSp>
      <p:sp>
        <p:nvSpPr>
          <p:cNvPr id="66" name="직사각형 65"/>
          <p:cNvSpPr/>
          <p:nvPr/>
        </p:nvSpPr>
        <p:spPr>
          <a:xfrm>
            <a:off x="868978" y="3178296"/>
            <a:ext cx="2229573" cy="2310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85"/>
              </a:spcBef>
              <a:tabLst>
                <a:tab pos="65944" algn="l"/>
                <a:tab pos="105510" algn="l"/>
              </a:tabLst>
            </a:pPr>
            <a:endParaRPr lang="ko-KR" altLang="en-US" sz="1200" spc="-6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6157EC8-C407-44B5-855C-6E4B86951CF6}"/>
              </a:ext>
            </a:extLst>
          </p:cNvPr>
          <p:cNvGrpSpPr/>
          <p:nvPr/>
        </p:nvGrpSpPr>
        <p:grpSpPr>
          <a:xfrm>
            <a:off x="3911116" y="2089658"/>
            <a:ext cx="2461128" cy="1186581"/>
            <a:chOff x="2537869" y="2646614"/>
            <a:chExt cx="1804900" cy="865092"/>
          </a:xfrm>
        </p:grpSpPr>
        <p:sp>
          <p:nvSpPr>
            <p:cNvPr id="50" name="직사각형 49"/>
            <p:cNvSpPr/>
            <p:nvPr/>
          </p:nvSpPr>
          <p:spPr>
            <a:xfrm>
              <a:off x="2537869" y="2646614"/>
              <a:ext cx="1804900" cy="3348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85"/>
                </a:spcBef>
                <a:tabLst>
                  <a:tab pos="65944" algn="l"/>
                  <a:tab pos="105510" algn="l"/>
                </a:tabLst>
              </a:pPr>
              <a:r>
                <a:rPr lang="ko-KR" altLang="en-US" sz="1662" b="1" spc="-65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봄 축제</a:t>
              </a:r>
              <a:endParaRPr lang="en-US" altLang="ko-KR" sz="1662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600506" y="2926772"/>
              <a:ext cx="1674633" cy="584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85"/>
                </a:spcBef>
                <a:tabLst>
                  <a:tab pos="65944" algn="l"/>
                  <a:tab pos="105510" algn="l"/>
                </a:tabLst>
              </a:pPr>
              <a:r>
                <a:rPr lang="ko-KR" altLang="en-US" sz="1200" spc="-65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축제에 동아리 부스 신청 </a:t>
              </a:r>
              <a:endParaRPr lang="en-US" altLang="ko-KR" sz="1200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 latinLnBrk="0">
                <a:spcBef>
                  <a:spcPts val="185"/>
                </a:spcBef>
                <a:tabLst>
                  <a:tab pos="65944" algn="l"/>
                  <a:tab pos="105510" algn="l"/>
                </a:tabLst>
              </a:pPr>
              <a:r>
                <a:rPr lang="ko-KR" altLang="en-US" sz="1200" spc="-65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→ 여러 작품 시연</a:t>
              </a:r>
              <a:endParaRPr lang="en-US" altLang="ko-KR" sz="1200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 latinLnBrk="0">
                <a:spcBef>
                  <a:spcPts val="185"/>
                </a:spcBef>
                <a:tabLst>
                  <a:tab pos="65944" algn="l"/>
                  <a:tab pos="105510" algn="l"/>
                </a:tabLst>
              </a:pPr>
              <a:r>
                <a:rPr lang="en-US" altLang="ko-KR" sz="1200" spc="-65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&amp; SNS </a:t>
              </a:r>
              <a:r>
                <a:rPr lang="ko-KR" altLang="en-US" sz="1200" spc="-65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홍보 시작 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6A7574A-F47A-4D8A-BFEB-A3E4A58C0200}"/>
              </a:ext>
            </a:extLst>
          </p:cNvPr>
          <p:cNvGrpSpPr/>
          <p:nvPr/>
        </p:nvGrpSpPr>
        <p:grpSpPr>
          <a:xfrm>
            <a:off x="7320561" y="3337261"/>
            <a:ext cx="2461129" cy="2310663"/>
            <a:chOff x="7558586" y="3544923"/>
            <a:chExt cx="1804900" cy="1684618"/>
          </a:xfrm>
        </p:grpSpPr>
        <p:sp>
          <p:nvSpPr>
            <p:cNvPr id="53" name="직사각형 52"/>
            <p:cNvSpPr/>
            <p:nvPr/>
          </p:nvSpPr>
          <p:spPr>
            <a:xfrm>
              <a:off x="7558586" y="3985470"/>
              <a:ext cx="1804900" cy="3348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85"/>
                </a:spcBef>
                <a:tabLst>
                  <a:tab pos="65944" algn="l"/>
                  <a:tab pos="105510" algn="l"/>
                </a:tabLst>
              </a:pPr>
              <a:r>
                <a:rPr lang="ko-KR" altLang="en-US" sz="1662" b="1" spc="-65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출시</a:t>
              </a:r>
              <a:endParaRPr lang="en-US" altLang="ko-KR" sz="1662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7643493" y="3544923"/>
              <a:ext cx="1635086" cy="16846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85"/>
                </a:spcBef>
                <a:tabLst>
                  <a:tab pos="65944" algn="l"/>
                  <a:tab pos="105510" algn="l"/>
                </a:tabLst>
              </a:pPr>
              <a:r>
                <a:rPr lang="ko-KR" altLang="en-US" sz="1200" spc="-65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안드로이드 마켓 출시</a:t>
              </a:r>
            </a:p>
          </p:txBody>
        </p:sp>
      </p:grp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계획</a:t>
            </a:r>
            <a:r>
              <a:rPr lang="en-US" altLang="ko-KR" dirty="0"/>
              <a:t>/</a:t>
            </a:r>
            <a:r>
              <a:rPr lang="ko-KR" altLang="en-US" dirty="0"/>
              <a:t>목표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EDD942-DB79-4BF7-BABE-BE09D0EF7992}"/>
              </a:ext>
            </a:extLst>
          </p:cNvPr>
          <p:cNvGrpSpPr/>
          <p:nvPr/>
        </p:nvGrpSpPr>
        <p:grpSpPr>
          <a:xfrm>
            <a:off x="4246217" y="3662968"/>
            <a:ext cx="1611875" cy="2243954"/>
            <a:chOff x="4251266" y="3684380"/>
            <a:chExt cx="1182089" cy="1635983"/>
          </a:xfrm>
        </p:grpSpPr>
        <p:sp>
          <p:nvSpPr>
            <p:cNvPr id="39" name="눈물 방울 38"/>
            <p:cNvSpPr/>
            <p:nvPr/>
          </p:nvSpPr>
          <p:spPr>
            <a:xfrm rot="19059099">
              <a:off x="4251266" y="4138274"/>
              <a:ext cx="1182089" cy="1182089"/>
            </a:xfrm>
            <a:prstGeom prst="teardrop">
              <a:avLst/>
            </a:prstGeom>
            <a:solidFill>
              <a:srgbClr val="EB51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62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>
              <a:off x="4831783" y="3684380"/>
              <a:ext cx="147371" cy="147371"/>
            </a:xfrm>
            <a:prstGeom prst="ellipse">
              <a:avLst/>
            </a:prstGeom>
            <a:solidFill>
              <a:srgbClr val="EB51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44DEDA9-EEAE-4E48-8E4B-BC614C3813CA}"/>
                </a:ext>
              </a:extLst>
            </p:cNvPr>
            <p:cNvSpPr/>
            <p:nvPr/>
          </p:nvSpPr>
          <p:spPr>
            <a:xfrm>
              <a:off x="4317233" y="4426932"/>
              <a:ext cx="1029100" cy="6047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85"/>
                </a:spcBef>
                <a:tabLst>
                  <a:tab pos="65944" algn="l"/>
                  <a:tab pos="105510" algn="l"/>
                </a:tabLst>
              </a:pPr>
              <a:r>
                <a:rPr lang="en-US" altLang="ko-KR" sz="1662" b="1" spc="-65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2019</a:t>
              </a:r>
            </a:p>
            <a:p>
              <a:pPr algn="ctr" latinLnBrk="0">
                <a:spcBef>
                  <a:spcPts val="185"/>
                </a:spcBef>
                <a:tabLst>
                  <a:tab pos="65944" algn="l"/>
                  <a:tab pos="105510" algn="l"/>
                </a:tabLst>
              </a:pPr>
              <a:r>
                <a:rPr lang="ko-KR" altLang="en-US" sz="1662" b="1" spc="-65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상반기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87B018F-7104-4709-B1B9-097876DECC7F}"/>
              </a:ext>
            </a:extLst>
          </p:cNvPr>
          <p:cNvGrpSpPr/>
          <p:nvPr/>
        </p:nvGrpSpPr>
        <p:grpSpPr>
          <a:xfrm>
            <a:off x="505052" y="3429000"/>
            <a:ext cx="2461129" cy="2310663"/>
            <a:chOff x="864299" y="3622603"/>
            <a:chExt cx="1804900" cy="1684618"/>
          </a:xfrm>
        </p:grpSpPr>
        <p:sp>
          <p:nvSpPr>
            <p:cNvPr id="49" name="직사각형 48"/>
            <p:cNvSpPr/>
            <p:nvPr/>
          </p:nvSpPr>
          <p:spPr>
            <a:xfrm>
              <a:off x="864299" y="3985470"/>
              <a:ext cx="1804900" cy="3348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85"/>
                </a:spcBef>
                <a:tabLst>
                  <a:tab pos="65944" algn="l"/>
                  <a:tab pos="105510" algn="l"/>
                </a:tabLst>
              </a:pPr>
              <a:r>
                <a:rPr lang="ko-KR" altLang="en-US" sz="1662" b="1" spc="-65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학업</a:t>
              </a:r>
              <a:r>
                <a:rPr lang="en-US" altLang="ko-KR" sz="1662" b="1" spc="-65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662" b="1" spc="-65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병행</a:t>
              </a:r>
              <a:endParaRPr lang="en-US" altLang="ko-KR" sz="1662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0EBB11B-E6BC-4B11-B5BD-8472B65D1A8B}"/>
                </a:ext>
              </a:extLst>
            </p:cNvPr>
            <p:cNvSpPr/>
            <p:nvPr/>
          </p:nvSpPr>
          <p:spPr>
            <a:xfrm>
              <a:off x="895835" y="3622603"/>
              <a:ext cx="1635086" cy="16846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85"/>
                </a:spcBef>
                <a:tabLst>
                  <a:tab pos="65944" algn="l"/>
                  <a:tab pos="105510" algn="l"/>
                </a:tabLst>
              </a:pPr>
              <a:r>
                <a:rPr lang="ko-KR" altLang="en-US" sz="1200" spc="-65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핵심 개발진은 오후 강의 끝나고   매일 저녁까지 개발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312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팀 구성 계획</a:t>
            </a:r>
          </a:p>
        </p:txBody>
      </p:sp>
      <p:pic>
        <p:nvPicPr>
          <p:cNvPr id="1030" name="Picture 6" descr="http://platum.kr/wp-content/uploads/2015/07/open-source-software-1.jpg">
            <a:extLst>
              <a:ext uri="{FF2B5EF4-FFF2-40B4-BE49-F238E27FC236}">
                <a16:creationId xmlns:a16="http://schemas.microsoft.com/office/drawing/2014/main" id="{39479599-B2FA-47A2-879F-B3DFA5C7D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371970"/>
            <a:ext cx="4050767" cy="2057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7B1BBF-EC83-4445-8D00-B4B093C130E2}"/>
              </a:ext>
            </a:extLst>
          </p:cNvPr>
          <p:cNvSpPr txBox="1"/>
          <p:nvPr/>
        </p:nvSpPr>
        <p:spPr>
          <a:xfrm>
            <a:off x="5134064" y="3560142"/>
            <a:ext cx="3688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 w="0"/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EW </a:t>
            </a:r>
            <a:r>
              <a:rPr lang="ko-KR" altLang="en-US" sz="3200" b="1" dirty="0">
                <a:ln w="0"/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한정 오픈 소스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3C0488A-F1DE-4A08-AB93-C27DAB7346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671" y="1480455"/>
            <a:ext cx="1817404" cy="18174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631A096-C1E9-479D-A892-D3EB466A2EB5}"/>
              </a:ext>
            </a:extLst>
          </p:cNvPr>
          <p:cNvSpPr txBox="1"/>
          <p:nvPr/>
        </p:nvSpPr>
        <p:spPr>
          <a:xfrm>
            <a:off x="309160" y="3560141"/>
            <a:ext cx="3900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n w="0"/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현 구성원 중 지원자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D78176A-7E67-4DE2-8A6A-510C2A1AA68C}"/>
              </a:ext>
            </a:extLst>
          </p:cNvPr>
          <p:cNvSpPr/>
          <p:nvPr/>
        </p:nvSpPr>
        <p:spPr>
          <a:xfrm>
            <a:off x="3034055" y="4848322"/>
            <a:ext cx="3595456" cy="1275416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latin typeface="+mn-ea"/>
              </a:rPr>
              <a:t>KittyRix</a:t>
            </a:r>
            <a:endParaRPr lang="ko-KR" altLang="en-US" sz="3200" b="1" dirty="0">
              <a:latin typeface="+mn-e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D3ABE56-3D36-463A-95DD-A6E0A5CB3886}"/>
              </a:ext>
            </a:extLst>
          </p:cNvPr>
          <p:cNvCxnSpPr>
            <a:stCxn id="18" idx="2"/>
          </p:cNvCxnSpPr>
          <p:nvPr/>
        </p:nvCxnSpPr>
        <p:spPr>
          <a:xfrm>
            <a:off x="2263806" y="4144916"/>
            <a:ext cx="914400" cy="914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19163B-762D-44AA-9027-5EB038734011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6303146" y="4144917"/>
            <a:ext cx="675237" cy="9143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40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105652" y="4191083"/>
            <a:ext cx="1694696" cy="1107996"/>
          </a:xfrm>
          <a:prstGeom prst="rect">
            <a:avLst/>
          </a:prstGeom>
          <a:noFill/>
        </p:spPr>
        <p:txBody>
          <a:bodyPr vert="horz" wrap="none" lIns="91440" tIns="45720" rIns="91440" bIns="45720" rtlCol="0">
            <a:spAutoFit/>
          </a:bodyPr>
          <a:lstStyle/>
          <a:p>
            <a:pPr algn="ctr">
              <a:spcBef>
                <a:spcPct val="20000"/>
              </a:spcBef>
              <a:buFont typeface="Arial" pitchFamily="34" charset="0"/>
              <a:buNone/>
            </a:pPr>
            <a:r>
              <a:rPr lang="ko-KR" altLang="en-US" sz="6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컨셉</a:t>
            </a:r>
            <a:endParaRPr lang="en-US" altLang="ko-KR" sz="6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643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스토리 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945" y="3307245"/>
            <a:ext cx="2328624" cy="232862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934" y="1670767"/>
            <a:ext cx="1613690" cy="235611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312" y="3004579"/>
            <a:ext cx="742282" cy="742282"/>
          </a:xfrm>
          <a:prstGeom prst="rect">
            <a:avLst/>
          </a:prstGeom>
        </p:spPr>
      </p:pic>
      <p:cxnSp>
        <p:nvCxnSpPr>
          <p:cNvPr id="32" name="직선 화살표 연결선 31"/>
          <p:cNvCxnSpPr/>
          <p:nvPr/>
        </p:nvCxnSpPr>
        <p:spPr>
          <a:xfrm flipV="1">
            <a:off x="3112477" y="2672862"/>
            <a:ext cx="1719306" cy="703384"/>
          </a:xfrm>
          <a:prstGeom prst="straightConnector1">
            <a:avLst/>
          </a:prstGeom>
          <a:ln w="31750" cap="flat"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136402" y="2187102"/>
            <a:ext cx="5180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solidFill>
                  <a:srgbClr val="FF0000"/>
                </a:solidFill>
              </a:rPr>
              <a:t>!</a:t>
            </a:r>
            <a:endParaRPr lang="ko-KR" altLang="en-US" sz="8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1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1829</TotalTime>
  <Words>345</Words>
  <Application>Microsoft Office PowerPoint</Application>
  <PresentationFormat>A4 용지(210x297mm)</PresentationFormat>
  <Paragraphs>123</Paragraphs>
  <Slides>23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나눔바른고딕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info</dc:creator>
  <cp:lastModifiedBy>김 교연</cp:lastModifiedBy>
  <cp:revision>178</cp:revision>
  <dcterms:created xsi:type="dcterms:W3CDTF">2015-10-20T06:23:38Z</dcterms:created>
  <dcterms:modified xsi:type="dcterms:W3CDTF">2018-08-21T06:52:47Z</dcterms:modified>
</cp:coreProperties>
</file>